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pptx" ContentType="application/vnd.openxmlformats-officedocument.presentationml.presentation"/>
  <Default Extension="vml" ContentType="application/vnd.openxmlformats-officedocument.vmlDrawing"/>
  <Default Extension="doc" ContentType="application/msword"/>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7"/>
  </p:notesMasterIdLst>
  <p:sldIdLst>
    <p:sldId id="257" r:id="rId5"/>
    <p:sldId id="256" r:id="rId6"/>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3297" autoAdjust="0"/>
  </p:normalViewPr>
  <p:slideViewPr>
    <p:cSldViewPr showGuides="1">
      <p:cViewPr>
        <p:scale>
          <a:sx n="100" d="100"/>
          <a:sy n="100" d="100"/>
        </p:scale>
        <p:origin x="-294" y="1776"/>
      </p:cViewPr>
      <p:guideLst>
        <p:guide orient="horz" pos="2160"/>
        <p:guide pos="2880"/>
      </p:guideLst>
    </p:cSldViewPr>
  </p:slideViewPr>
  <p:notesTextViewPr>
    <p:cViewPr>
      <p:scale>
        <a:sx n="1" d="1"/>
        <a:sy n="1" d="1"/>
      </p:scale>
      <p:origin x="0" y="0"/>
    </p:cViewPr>
  </p:notesTextViewPr>
  <p:notesViewPr>
    <p:cSldViewPr showGuides="1">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image" Target="../media/image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87E83827-C1DF-43EB-AF95-2DC04E4F9CBB}" type="datetimeFigureOut">
              <a:rPr lang="ru-RU"/>
              <a:pPr>
                <a:defRPr/>
              </a:pPr>
              <a:t>31.10.2011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66834844-2F72-40A8-AE17-94AFC463EF5E}" type="slidenum">
              <a:rPr lang="ru-RU"/>
              <a:pPr>
                <a:defRPr/>
              </a:pPr>
              <a:t>‹#›</a:t>
            </a:fld>
            <a:endParaRPr lang="ru-RU"/>
          </a:p>
        </p:txBody>
      </p:sp>
    </p:spTree>
    <p:extLst>
      <p:ext uri="{BB962C8B-B14F-4D97-AF65-F5344CB8AC3E}">
        <p14:creationId xmlns:p14="http://schemas.microsoft.com/office/powerpoint/2010/main" val="95192728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lt-LT" sz="2000" b="1" smtClean="0"/>
              <a:t>Prašome atidžiai perskaityti pastabas, esančias po abiem skaidrėm</a:t>
            </a:r>
            <a:endParaRPr lang="en-GB" sz="2000" b="1" smtClean="0"/>
          </a:p>
          <a:p>
            <a:pPr eaLnBrk="1" hangingPunct="1">
              <a:spcBef>
                <a:spcPct val="0"/>
              </a:spcBef>
            </a:pPr>
            <a:endParaRPr lang="en-GB" smtClean="0"/>
          </a:p>
          <a:p>
            <a:pPr eaLnBrk="1" hangingPunct="1">
              <a:spcBef>
                <a:spcPct val="0"/>
              </a:spcBef>
            </a:pPr>
            <a:r>
              <a:rPr lang="lt-LT" smtClean="0"/>
              <a:t>Šiame puslapyje pateikite tik savo projekto santrauką. </a:t>
            </a:r>
          </a:p>
          <a:p>
            <a:pPr eaLnBrk="1" hangingPunct="1">
              <a:spcBef>
                <a:spcPct val="0"/>
              </a:spcBef>
            </a:pPr>
            <a:endParaRPr lang="en-GB" smtClean="0"/>
          </a:p>
          <a:p>
            <a:pPr eaLnBrk="1" hangingPunct="1">
              <a:spcBef>
                <a:spcPct val="0"/>
              </a:spcBef>
            </a:pPr>
            <a:r>
              <a:rPr lang="lt-LT" smtClean="0"/>
              <a:t>Detalesnę informaciją galite pateikti, naudodami nuorodas į kitus šaltinius (pvz. interneto svetainę, failą). Prašome šioje skaidrėje neterpti jokių dokumentų, failų.</a:t>
            </a:r>
            <a:endParaRPr lang="en-GB" smtClean="0"/>
          </a:p>
          <a:p>
            <a:pPr eaLnBrk="1" hangingPunct="1">
              <a:spcBef>
                <a:spcPct val="0"/>
              </a:spcBef>
            </a:pPr>
            <a:endParaRPr lang="en-GB" smtClean="0"/>
          </a:p>
          <a:p>
            <a:pPr eaLnBrk="1" hangingPunct="1">
              <a:spcBef>
                <a:spcPct val="0"/>
              </a:spcBef>
            </a:pPr>
            <a:r>
              <a:rPr lang="lt-LT" smtClean="0"/>
              <a:t>Įsitikinkite, kad Jūsų pateikiamos nuotraukos yra nedidelės apimties</a:t>
            </a:r>
            <a:r>
              <a:rPr lang="en-GB" smtClean="0"/>
              <a:t>.</a:t>
            </a:r>
          </a:p>
          <a:p>
            <a:pPr eaLnBrk="1" hangingPunct="1">
              <a:spcBef>
                <a:spcPct val="0"/>
              </a:spcBef>
            </a:pPr>
            <a:r>
              <a:rPr lang="lt-LT" smtClean="0"/>
              <a:t>Norėdami įterpti nuotrauką, spauskite dešinį pelės klavišą, atsivėrusiame meniu pasirinkite komandą </a:t>
            </a:r>
            <a:r>
              <a:rPr lang="en-GB" i="1" smtClean="0"/>
              <a:t>change picture</a:t>
            </a:r>
            <a:r>
              <a:rPr lang="lt-LT" i="1" smtClean="0"/>
              <a:t> (Keisti paveikslėlį)</a:t>
            </a:r>
            <a:r>
              <a:rPr lang="en-GB" smtClean="0"/>
              <a:t>. </a:t>
            </a:r>
            <a:r>
              <a:rPr lang="lt-LT" smtClean="0"/>
              <a:t>Įsitikinkite, kad Jūs nepažeidžiate pateikiamų paveikslėlių bei video autorinių teisių, turite asmenų, pavaizduotų nuotraukose ar nufilmuotų video, sutikimus publikuoti nuotraukas bei video.</a:t>
            </a:r>
            <a:endParaRPr lang="en-US" smtClean="0"/>
          </a:p>
        </p:txBody>
      </p:sp>
      <p:sp>
        <p:nvSpPr>
          <p:cNvPr id="5124" name="Номер слайда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396FE46F-EE82-4E8F-86E9-5821E23094A8}" type="slidenum">
              <a:rPr lang="ru-RU"/>
              <a:pPr fontAlgn="base">
                <a:spcBef>
                  <a:spcPct val="0"/>
                </a:spcBef>
                <a:spcAft>
                  <a:spcPct val="0"/>
                </a:spcAft>
                <a:defRPr/>
              </a:pPr>
              <a:t>1</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Заметки 2"/>
          <p:cNvSpPr>
            <a:spLocks noGrp="1"/>
          </p:cNvSpPr>
          <p:nvPr>
            <p:ph type="body" idx="1"/>
          </p:nvPr>
        </p:nvSpPr>
        <p:spPr/>
        <p:txBody>
          <a:bodyPr>
            <a:normAutofit fontScale="85000" lnSpcReduction="20000"/>
          </a:bodyPr>
          <a:lstStyle/>
          <a:p>
            <a:pPr eaLnBrk="1" fontAlgn="auto" hangingPunct="1">
              <a:spcBef>
                <a:spcPct val="0"/>
              </a:spcBef>
              <a:spcAft>
                <a:spcPts val="0"/>
              </a:spcAft>
              <a:defRPr/>
            </a:pPr>
            <a:r>
              <a:rPr lang="lt-LT" dirty="0" smtClean="0">
                <a:solidFill>
                  <a:srgbClr val="FF0000"/>
                </a:solidFill>
              </a:rPr>
              <a:t>Įtepkite tik tuos dokumentus (susijusius su projektu), kurie geriausiai atskleidžia Jūsų pateikiamą projektą. </a:t>
            </a:r>
          </a:p>
          <a:p>
            <a:pPr eaLnBrk="1" fontAlgn="auto" hangingPunct="1">
              <a:spcBef>
                <a:spcPct val="0"/>
              </a:spcBef>
              <a:spcAft>
                <a:spcPts val="0"/>
              </a:spcAft>
              <a:defRPr/>
            </a:pPr>
            <a:endParaRPr lang="en-GB" dirty="0" smtClean="0">
              <a:solidFill>
                <a:srgbClr val="FF0000"/>
              </a:solidFill>
            </a:endParaRPr>
          </a:p>
          <a:p>
            <a:pPr eaLnBrk="1" fontAlgn="auto" hangingPunct="1">
              <a:spcBef>
                <a:spcPct val="0"/>
              </a:spcBef>
              <a:spcAft>
                <a:spcPts val="0"/>
              </a:spcAft>
              <a:defRPr/>
            </a:pPr>
            <a:r>
              <a:rPr lang="lt-LT" b="1" u="sng" dirty="0" smtClean="0">
                <a:solidFill>
                  <a:srgbClr val="FF0000"/>
                </a:solidFill>
              </a:rPr>
              <a:t>Dokumento (failo) įterpimas:</a:t>
            </a:r>
          </a:p>
          <a:p>
            <a:pPr eaLnBrk="1" fontAlgn="auto" hangingPunct="1">
              <a:spcBef>
                <a:spcPct val="0"/>
              </a:spcBef>
              <a:spcAft>
                <a:spcPts val="0"/>
              </a:spcAft>
              <a:defRPr/>
            </a:pPr>
            <a:r>
              <a:rPr lang="lt-LT" dirty="0" smtClean="0">
                <a:solidFill>
                  <a:schemeClr val="tx2"/>
                </a:solidFill>
              </a:rPr>
              <a:t>1. Pasirinkite meniu </a:t>
            </a:r>
            <a:r>
              <a:rPr lang="lt-LT" b="1" i="1" dirty="0" err="1" smtClean="0">
                <a:solidFill>
                  <a:schemeClr val="tx2"/>
                </a:solidFill>
              </a:rPr>
              <a:t>Insert</a:t>
            </a:r>
            <a:r>
              <a:rPr lang="lt-LT" b="1" i="1" dirty="0" smtClean="0">
                <a:solidFill>
                  <a:schemeClr val="tx2"/>
                </a:solidFill>
              </a:rPr>
              <a:t> (Įterpimas)</a:t>
            </a:r>
            <a:r>
              <a:rPr lang="lt-LT" dirty="0" smtClean="0">
                <a:solidFill>
                  <a:schemeClr val="tx2"/>
                </a:solidFill>
              </a:rPr>
              <a:t> komandą (mygtuką) </a:t>
            </a:r>
            <a:r>
              <a:rPr lang="lt-LT" b="1" i="1" dirty="0" err="1" smtClean="0">
                <a:solidFill>
                  <a:schemeClr val="tx2"/>
                </a:solidFill>
              </a:rPr>
              <a:t>Object</a:t>
            </a:r>
            <a:r>
              <a:rPr lang="lt-LT" b="1" i="1" dirty="0" smtClean="0">
                <a:solidFill>
                  <a:schemeClr val="tx2"/>
                </a:solidFill>
              </a:rPr>
              <a:t> (Objektas).</a:t>
            </a:r>
            <a:endParaRPr lang="lt-LT" dirty="0" smtClean="0">
              <a:solidFill>
                <a:schemeClr val="tx2"/>
              </a:solidFill>
            </a:endParaRPr>
          </a:p>
          <a:p>
            <a:pPr eaLnBrk="1" fontAlgn="auto" hangingPunct="1">
              <a:spcBef>
                <a:spcPct val="0"/>
              </a:spcBef>
              <a:spcAft>
                <a:spcPts val="0"/>
              </a:spcAft>
              <a:defRPr/>
            </a:pPr>
            <a:r>
              <a:rPr lang="lt-LT" dirty="0" smtClean="0">
                <a:solidFill>
                  <a:schemeClr val="tx2"/>
                </a:solidFill>
              </a:rPr>
              <a:t>2. Atsivėrusiame lange pažymėkite </a:t>
            </a:r>
            <a:r>
              <a:rPr lang="en-US" b="1" i="1" dirty="0" smtClean="0">
                <a:solidFill>
                  <a:schemeClr val="tx2"/>
                </a:solidFill>
              </a:rPr>
              <a:t>Create from File…</a:t>
            </a:r>
            <a:r>
              <a:rPr lang="lt-LT" b="1" i="1" dirty="0" smtClean="0">
                <a:solidFill>
                  <a:schemeClr val="tx2"/>
                </a:solidFill>
              </a:rPr>
              <a:t> (Kurti iš failo)</a:t>
            </a:r>
            <a:r>
              <a:rPr lang="en-US" dirty="0" smtClean="0">
                <a:solidFill>
                  <a:schemeClr val="tx2"/>
                </a:solidFill>
              </a:rPr>
              <a:t> and click </a:t>
            </a:r>
            <a:r>
              <a:rPr lang="en-US" b="1" i="1" dirty="0" smtClean="0">
                <a:solidFill>
                  <a:schemeClr val="tx2"/>
                </a:solidFill>
              </a:rPr>
              <a:t>Browse…</a:t>
            </a:r>
            <a:r>
              <a:rPr lang="lt-LT" b="1" i="1" dirty="0" smtClean="0">
                <a:solidFill>
                  <a:schemeClr val="tx2"/>
                </a:solidFill>
              </a:rPr>
              <a:t> (Naršyti...)</a:t>
            </a:r>
            <a:r>
              <a:rPr lang="en-US" dirty="0" smtClean="0">
                <a:solidFill>
                  <a:schemeClr val="tx2"/>
                </a:solidFill>
              </a:rPr>
              <a:t>.</a:t>
            </a:r>
            <a:r>
              <a:rPr lang="en-US" b="1" dirty="0" smtClean="0">
                <a:solidFill>
                  <a:schemeClr val="tx2"/>
                </a:solidFill>
              </a:rPr>
              <a:t> </a:t>
            </a:r>
            <a:endParaRPr lang="lt-LT" dirty="0" smtClean="0">
              <a:solidFill>
                <a:schemeClr val="tx2"/>
              </a:solidFill>
            </a:endParaRPr>
          </a:p>
          <a:p>
            <a:pPr eaLnBrk="1" fontAlgn="auto" hangingPunct="1">
              <a:spcBef>
                <a:spcPct val="0"/>
              </a:spcBef>
              <a:spcAft>
                <a:spcPts val="0"/>
              </a:spcAft>
              <a:defRPr/>
            </a:pPr>
            <a:r>
              <a:rPr lang="lt-LT" dirty="0" smtClean="0">
                <a:solidFill>
                  <a:schemeClr val="tx2"/>
                </a:solidFill>
              </a:rPr>
              <a:t>3. Atsivėrusiame dialogo lange suraskite norimą įkelti failą ir spustelėkite </a:t>
            </a:r>
            <a:r>
              <a:rPr lang="en-US" b="1" i="1" dirty="0" smtClean="0">
                <a:solidFill>
                  <a:schemeClr val="tx2"/>
                </a:solidFill>
              </a:rPr>
              <a:t>OK</a:t>
            </a:r>
            <a:r>
              <a:rPr lang="lt-LT" b="1" i="1" dirty="0" smtClean="0">
                <a:solidFill>
                  <a:schemeClr val="tx2"/>
                </a:solidFill>
              </a:rPr>
              <a:t> (Gerai)</a:t>
            </a:r>
            <a:r>
              <a:rPr lang="en-US" dirty="0" smtClean="0">
                <a:solidFill>
                  <a:schemeClr val="tx2"/>
                </a:solidFill>
              </a:rPr>
              <a:t>.</a:t>
            </a:r>
          </a:p>
          <a:p>
            <a:pPr eaLnBrk="1" fontAlgn="auto" hangingPunct="1">
              <a:spcBef>
                <a:spcPct val="0"/>
              </a:spcBef>
              <a:spcAft>
                <a:spcPts val="0"/>
              </a:spcAft>
              <a:defRPr/>
            </a:pPr>
            <a:r>
              <a:rPr lang="lt-LT" dirty="0" smtClean="0">
                <a:solidFill>
                  <a:schemeClr val="tx2"/>
                </a:solidFill>
              </a:rPr>
              <a:t>4. Pažymėkite</a:t>
            </a:r>
            <a:r>
              <a:rPr lang="en-US" dirty="0" smtClean="0">
                <a:solidFill>
                  <a:schemeClr val="tx2"/>
                </a:solidFill>
              </a:rPr>
              <a:t> </a:t>
            </a:r>
            <a:r>
              <a:rPr lang="en-US" b="1" i="1" dirty="0" smtClean="0">
                <a:solidFill>
                  <a:schemeClr val="tx2"/>
                </a:solidFill>
              </a:rPr>
              <a:t>Display as icon</a:t>
            </a:r>
            <a:r>
              <a:rPr lang="lt-LT" b="1" i="1" dirty="0" smtClean="0">
                <a:solidFill>
                  <a:schemeClr val="tx2"/>
                </a:solidFill>
              </a:rPr>
              <a:t> (Rodyti kaip piktogramą)</a:t>
            </a:r>
            <a:r>
              <a:rPr lang="lt-LT" b="1" dirty="0" smtClean="0">
                <a:solidFill>
                  <a:schemeClr val="tx2"/>
                </a:solidFill>
              </a:rPr>
              <a:t> </a:t>
            </a:r>
            <a:r>
              <a:rPr lang="lt-LT" dirty="0" smtClean="0">
                <a:solidFill>
                  <a:schemeClr val="tx2"/>
                </a:solidFill>
              </a:rPr>
              <a:t>ir paspauskite </a:t>
            </a:r>
            <a:r>
              <a:rPr lang="en-US" b="1" i="1" dirty="0" smtClean="0">
                <a:solidFill>
                  <a:schemeClr val="tx2"/>
                </a:solidFill>
              </a:rPr>
              <a:t>Change Icon…</a:t>
            </a:r>
            <a:r>
              <a:rPr lang="lt-LT" b="1" i="1" dirty="0" smtClean="0">
                <a:solidFill>
                  <a:schemeClr val="tx2"/>
                </a:solidFill>
              </a:rPr>
              <a:t> (Keisti piktogramą...)</a:t>
            </a:r>
            <a:r>
              <a:rPr lang="lt-LT" dirty="0" smtClean="0">
                <a:solidFill>
                  <a:schemeClr val="tx2"/>
                </a:solidFill>
              </a:rPr>
              <a:t>.</a:t>
            </a:r>
          </a:p>
          <a:p>
            <a:pPr eaLnBrk="1" fontAlgn="auto" hangingPunct="1">
              <a:spcBef>
                <a:spcPct val="0"/>
              </a:spcBef>
              <a:spcAft>
                <a:spcPts val="0"/>
              </a:spcAft>
              <a:defRPr/>
            </a:pPr>
            <a:r>
              <a:rPr lang="lt-LT" dirty="0" smtClean="0">
                <a:solidFill>
                  <a:schemeClr val="tx2"/>
                </a:solidFill>
              </a:rPr>
              <a:t>5. Atsivėrusiame dialogo lango laukelyje </a:t>
            </a:r>
            <a:r>
              <a:rPr lang="lt-LT" b="1" i="1" dirty="0" smtClean="0">
                <a:solidFill>
                  <a:schemeClr val="tx2"/>
                </a:solidFill>
              </a:rPr>
              <a:t>Antraštė</a:t>
            </a:r>
            <a:r>
              <a:rPr lang="lt-LT" dirty="0" smtClean="0">
                <a:solidFill>
                  <a:schemeClr val="tx2"/>
                </a:solidFill>
              </a:rPr>
              <a:t> įveskite dokumento pavadinimą. Galite pasikeisti ir įkelto dokumento piktogramą.</a:t>
            </a:r>
          </a:p>
          <a:p>
            <a:pPr eaLnBrk="1" fontAlgn="auto" hangingPunct="1">
              <a:spcBef>
                <a:spcPct val="0"/>
              </a:spcBef>
              <a:spcAft>
                <a:spcPts val="0"/>
              </a:spcAft>
              <a:defRPr/>
            </a:pPr>
            <a:r>
              <a:rPr lang="lt-LT" dirty="0" smtClean="0">
                <a:solidFill>
                  <a:schemeClr val="tx2"/>
                </a:solidFill>
              </a:rPr>
              <a:t>6. Atlikę visus pakeitimus, spauskite </a:t>
            </a:r>
            <a:r>
              <a:rPr lang="en-US" b="1" i="1" dirty="0" smtClean="0">
                <a:solidFill>
                  <a:schemeClr val="tx2"/>
                </a:solidFill>
              </a:rPr>
              <a:t>OK</a:t>
            </a:r>
            <a:r>
              <a:rPr lang="lt-LT" b="1" i="1" dirty="0" smtClean="0">
                <a:solidFill>
                  <a:schemeClr val="tx2"/>
                </a:solidFill>
              </a:rPr>
              <a:t> (Gerai)  </a:t>
            </a:r>
            <a:r>
              <a:rPr lang="lt-LT" dirty="0" smtClean="0">
                <a:solidFill>
                  <a:schemeClr val="tx2"/>
                </a:solidFill>
              </a:rPr>
              <a:t>ir dar kartą </a:t>
            </a:r>
            <a:r>
              <a:rPr lang="en-US" b="1" i="1" dirty="0" smtClean="0">
                <a:solidFill>
                  <a:schemeClr val="tx2"/>
                </a:solidFill>
              </a:rPr>
              <a:t>OK</a:t>
            </a:r>
            <a:r>
              <a:rPr lang="lt-LT" b="1" i="1" dirty="0" smtClean="0">
                <a:solidFill>
                  <a:schemeClr val="tx2"/>
                </a:solidFill>
              </a:rPr>
              <a:t> (Gerai)</a:t>
            </a:r>
            <a:r>
              <a:rPr lang="lt-LT" dirty="0" smtClean="0">
                <a:solidFill>
                  <a:schemeClr val="tx2"/>
                </a:solidFill>
              </a:rPr>
              <a:t>, kad įterptumėte dokumentą ir jį matytumėte skaidrėje.</a:t>
            </a:r>
          </a:p>
          <a:p>
            <a:pPr eaLnBrk="1" fontAlgn="auto" hangingPunct="1">
              <a:spcBef>
                <a:spcPct val="0"/>
              </a:spcBef>
              <a:spcAft>
                <a:spcPts val="0"/>
              </a:spcAft>
              <a:defRPr/>
            </a:pPr>
            <a:r>
              <a:rPr lang="lt-LT" dirty="0" smtClean="0">
                <a:solidFill>
                  <a:schemeClr val="tx2"/>
                </a:solidFill>
              </a:rPr>
              <a:t>7. Pasirinkite komandą (mygtuką)</a:t>
            </a:r>
            <a:r>
              <a:rPr lang="en-GB" dirty="0" smtClean="0">
                <a:solidFill>
                  <a:schemeClr val="tx2"/>
                </a:solidFill>
              </a:rPr>
              <a:t> </a:t>
            </a:r>
            <a:r>
              <a:rPr lang="en-GB" b="1" i="1" dirty="0" smtClean="0">
                <a:solidFill>
                  <a:schemeClr val="tx2"/>
                </a:solidFill>
              </a:rPr>
              <a:t>Action</a:t>
            </a:r>
            <a:r>
              <a:rPr lang="lt-LT" b="1" i="1" dirty="0" smtClean="0">
                <a:solidFill>
                  <a:schemeClr val="tx2"/>
                </a:solidFill>
              </a:rPr>
              <a:t> (Veiksmas)</a:t>
            </a:r>
            <a:r>
              <a:rPr lang="en-GB" dirty="0" smtClean="0">
                <a:solidFill>
                  <a:schemeClr val="tx2"/>
                </a:solidFill>
              </a:rPr>
              <a:t> </a:t>
            </a:r>
            <a:r>
              <a:rPr lang="lt-LT" dirty="0" smtClean="0">
                <a:solidFill>
                  <a:schemeClr val="tx2"/>
                </a:solidFill>
              </a:rPr>
              <a:t>bei nustatykite atveriam objekto veiksmą, </a:t>
            </a:r>
            <a:r>
              <a:rPr lang="lt-LT" dirty="0" err="1" smtClean="0">
                <a:solidFill>
                  <a:schemeClr val="tx2"/>
                </a:solidFill>
              </a:rPr>
              <a:t>t.y</a:t>
            </a:r>
            <a:r>
              <a:rPr lang="lt-LT" dirty="0" smtClean="0">
                <a:solidFill>
                  <a:schemeClr val="tx2"/>
                </a:solidFill>
              </a:rPr>
              <a:t>. atsivėrusio dialogo lango laukelyje </a:t>
            </a:r>
            <a:r>
              <a:rPr lang="lt-LT" b="1" i="1" dirty="0" smtClean="0">
                <a:solidFill>
                  <a:schemeClr val="tx2"/>
                </a:solidFill>
              </a:rPr>
              <a:t>Objekto veiksmas</a:t>
            </a:r>
            <a:r>
              <a:rPr lang="lt-LT" dirty="0" smtClean="0">
                <a:solidFill>
                  <a:schemeClr val="tx2"/>
                </a:solidFill>
              </a:rPr>
              <a:t> nurodykite veiksmą, kuris turi būti atliekamas, kuomet vartotojas spustels pelės klavišu ant įterpto objekto. </a:t>
            </a:r>
            <a:r>
              <a:rPr lang="lt-LT" dirty="0" err="1" smtClean="0">
                <a:solidFill>
                  <a:schemeClr val="tx2"/>
                </a:solidFill>
              </a:rPr>
              <a:t>Pvz</a:t>
            </a:r>
            <a:r>
              <a:rPr lang="lt-LT" dirty="0" smtClean="0">
                <a:solidFill>
                  <a:schemeClr val="tx2"/>
                </a:solidFill>
              </a:rPr>
              <a:t>. veiksmas tekstiniam dokumentui gali būti </a:t>
            </a:r>
            <a:r>
              <a:rPr lang="lt-LT" i="1" dirty="0" smtClean="0">
                <a:solidFill>
                  <a:schemeClr val="tx2"/>
                </a:solidFill>
              </a:rPr>
              <a:t>Redaguoti</a:t>
            </a:r>
            <a:r>
              <a:rPr lang="en-GB" dirty="0" smtClean="0">
                <a:solidFill>
                  <a:schemeClr val="tx2"/>
                </a:solidFill>
              </a:rPr>
              <a:t>.</a:t>
            </a:r>
          </a:p>
          <a:p>
            <a:pPr eaLnBrk="1" fontAlgn="auto" hangingPunct="1">
              <a:spcBef>
                <a:spcPct val="0"/>
              </a:spcBef>
              <a:spcAft>
                <a:spcPts val="0"/>
              </a:spcAft>
              <a:defRPr/>
            </a:pPr>
            <a:endParaRPr lang="en-GB" dirty="0" smtClean="0">
              <a:solidFill>
                <a:schemeClr val="tx2"/>
              </a:solidFill>
            </a:endParaRPr>
          </a:p>
          <a:p>
            <a:pPr eaLnBrk="1" fontAlgn="auto" hangingPunct="1">
              <a:spcBef>
                <a:spcPct val="0"/>
              </a:spcBef>
              <a:spcAft>
                <a:spcPts val="0"/>
              </a:spcAft>
              <a:defRPr/>
            </a:pPr>
            <a:r>
              <a:rPr lang="lt-LT" dirty="0" smtClean="0">
                <a:solidFill>
                  <a:schemeClr val="tx2"/>
                </a:solidFill>
              </a:rPr>
              <a:t>Darbuose rekomenduojama naudoti įvairias nuorodas į tinklalapius, vaizdo siužetus ir garso įrašų failus, rodančius Jūsų projekto įgyvendinimą. </a:t>
            </a:r>
            <a:r>
              <a:rPr lang="lt-LT" b="1" dirty="0" smtClean="0">
                <a:solidFill>
                  <a:schemeClr val="tx2"/>
                </a:solidFill>
              </a:rPr>
              <a:t>Nekelkite tiesiogiai į failą vaizdo siužetų ar garso įrašų failų</a:t>
            </a:r>
            <a:r>
              <a:rPr lang="lt-LT" dirty="0" smtClean="0">
                <a:solidFill>
                  <a:schemeClr val="tx2"/>
                </a:solidFill>
              </a:rPr>
              <a:t>, šiuos failus galite patalpinti įvairiose failų saugyklose, </a:t>
            </a:r>
            <a:r>
              <a:rPr lang="lt-LT" dirty="0" err="1" smtClean="0">
                <a:solidFill>
                  <a:schemeClr val="tx2"/>
                </a:solidFill>
              </a:rPr>
              <a:t>pvz</a:t>
            </a:r>
            <a:r>
              <a:rPr lang="lt-LT" dirty="0" smtClean="0">
                <a:solidFill>
                  <a:schemeClr val="tx2"/>
                </a:solidFill>
              </a:rPr>
              <a:t>. </a:t>
            </a:r>
            <a:r>
              <a:rPr lang="lt-LT" i="1" dirty="0" err="1" smtClean="0">
                <a:solidFill>
                  <a:schemeClr val="tx2"/>
                </a:solidFill>
              </a:rPr>
              <a:t>Live</a:t>
            </a:r>
            <a:r>
              <a:rPr lang="en-US" i="1" dirty="0" smtClean="0">
                <a:solidFill>
                  <a:schemeClr val="tx2"/>
                </a:solidFill>
              </a:rPr>
              <a:t>@</a:t>
            </a:r>
            <a:r>
              <a:rPr lang="en-US" i="1" dirty="0" err="1" smtClean="0">
                <a:solidFill>
                  <a:schemeClr val="tx2"/>
                </a:solidFill>
              </a:rPr>
              <a:t>Edu</a:t>
            </a:r>
            <a:r>
              <a:rPr lang="en-US" dirty="0" smtClean="0">
                <a:solidFill>
                  <a:schemeClr val="tx2"/>
                </a:solidFill>
              </a:rPr>
              <a:t> </a:t>
            </a:r>
            <a:r>
              <a:rPr lang="lt-LT" dirty="0" smtClean="0">
                <a:solidFill>
                  <a:schemeClr val="tx2"/>
                </a:solidFill>
              </a:rPr>
              <a:t>aplinkoje, o darbe galite pateikti tik nuorodą.</a:t>
            </a:r>
            <a:endParaRPr lang="en-US" dirty="0" smtClean="0">
              <a:solidFill>
                <a:schemeClr val="tx2"/>
              </a:solidFill>
            </a:endParaRPr>
          </a:p>
          <a:p>
            <a:pPr eaLnBrk="1" fontAlgn="auto" hangingPunct="1">
              <a:spcBef>
                <a:spcPct val="0"/>
              </a:spcBef>
              <a:spcAft>
                <a:spcPts val="0"/>
              </a:spcAft>
              <a:defRPr/>
            </a:pPr>
            <a:endParaRPr lang="lt-LT" dirty="0" smtClean="0"/>
          </a:p>
          <a:p>
            <a:pPr eaLnBrk="1" fontAlgn="auto" hangingPunct="1">
              <a:spcBef>
                <a:spcPct val="0"/>
              </a:spcBef>
              <a:spcAft>
                <a:spcPts val="0"/>
              </a:spcAft>
              <a:defRPr/>
            </a:pPr>
            <a:r>
              <a:rPr lang="lt-LT" dirty="0" smtClean="0"/>
              <a:t>Tekstinius dokumentus galite atverti dvigubu pelės spragtelėjimu. Atlikę pakeitimus dokumente ir pasirinkę komandą Saugoti, Jūs išsaugosite visus atliekamus pakeitimus.</a:t>
            </a:r>
            <a:endParaRPr lang="en-GB" dirty="0" smtClean="0"/>
          </a:p>
          <a:p>
            <a:pPr eaLnBrk="1" fontAlgn="auto" hangingPunct="1">
              <a:spcBef>
                <a:spcPct val="0"/>
              </a:spcBef>
              <a:spcAft>
                <a:spcPts val="0"/>
              </a:spcAft>
              <a:defRPr/>
            </a:pPr>
            <a:endParaRPr lang="lt-LT" dirty="0" smtClean="0">
              <a:solidFill>
                <a:srgbClr val="000000"/>
              </a:solidFill>
            </a:endParaRPr>
          </a:p>
          <a:p>
            <a:pPr eaLnBrk="1" fontAlgn="auto" hangingPunct="1">
              <a:spcBef>
                <a:spcPct val="0"/>
              </a:spcBef>
              <a:spcAft>
                <a:spcPts val="0"/>
              </a:spcAft>
              <a:defRPr/>
            </a:pPr>
            <a:r>
              <a:rPr lang="lt-LT" dirty="0" smtClean="0"/>
              <a:t>Jūs turite turėti visas autorines teises naudoti bet kokius Jūsų sukurtus vaizdo siužetus ir garso įrašus viešoje erdvėje, nes Jūsų projektas gali būti publikuojamas viešai.</a:t>
            </a:r>
            <a:endParaRPr lang="en-US" dirty="0" smtClean="0"/>
          </a:p>
          <a:p>
            <a:pPr eaLnBrk="1" fontAlgn="auto" hangingPunct="1">
              <a:spcBef>
                <a:spcPct val="0"/>
              </a:spcBef>
              <a:spcAft>
                <a:spcPts val="0"/>
              </a:spcAft>
              <a:defRPr/>
            </a:pPr>
            <a:endParaRPr lang="en-GB" dirty="0" smtClean="0"/>
          </a:p>
          <a:p>
            <a:pPr eaLnBrk="1" fontAlgn="auto" hangingPunct="1">
              <a:spcBef>
                <a:spcPct val="0"/>
              </a:spcBef>
              <a:spcAft>
                <a:spcPts val="0"/>
              </a:spcAft>
              <a:defRPr/>
            </a:pPr>
            <a:r>
              <a:rPr lang="lt-LT" b="1" dirty="0" smtClean="0"/>
              <a:t>Kaip redaguoti pateiktus dokumentus</a:t>
            </a:r>
          </a:p>
          <a:p>
            <a:pPr eaLnBrk="1" fontAlgn="auto" hangingPunct="1">
              <a:spcBef>
                <a:spcPct val="0"/>
              </a:spcBef>
              <a:spcAft>
                <a:spcPts val="0"/>
              </a:spcAft>
              <a:defRPr/>
            </a:pPr>
            <a:r>
              <a:rPr lang="lt-LT" b="1" dirty="0" smtClean="0"/>
              <a:t>Projekto pagrindimas ir planavimas</a:t>
            </a:r>
            <a:endParaRPr lang="en-GB" b="1" dirty="0" smtClean="0"/>
          </a:p>
          <a:p>
            <a:pPr eaLnBrk="1" fontAlgn="auto" hangingPunct="1">
              <a:spcBef>
                <a:spcPct val="0"/>
              </a:spcBef>
              <a:spcAft>
                <a:spcPts val="0"/>
              </a:spcAft>
              <a:defRPr/>
            </a:pPr>
            <a:r>
              <a:rPr lang="lt-LT" dirty="0" smtClean="0"/>
              <a:t>Šiame dokumente aprašykite projekto kontekstą, naudotus resursus, projekto veiklas bei pateikite detalų projekto planą ir jo vietą ugdymo procese (ilgalaikiame ar trumpalaikiame plane). Šiame dokumente taip pat pateikite trumpą informaciją apie save. Įterpkite ir savo foto nuotrauką. Norėdami įterpti paveikslėlį, dešiniuoju pelės klavišu spustelėkite ant pateikto paveikslėlio, atsivėrusiame meniu pasirinkite komandą </a:t>
            </a:r>
            <a:r>
              <a:rPr lang="en-GB" b="1" i="1" dirty="0" smtClean="0"/>
              <a:t>change picture</a:t>
            </a:r>
            <a:r>
              <a:rPr lang="lt-LT" b="1" i="1" dirty="0" smtClean="0"/>
              <a:t> (Keisti paveikslėlį)</a:t>
            </a:r>
            <a:r>
              <a:rPr lang="en-GB" dirty="0" smtClean="0"/>
              <a:t>.</a:t>
            </a:r>
          </a:p>
          <a:p>
            <a:pPr eaLnBrk="1" fontAlgn="auto" hangingPunct="1">
              <a:spcBef>
                <a:spcPct val="0"/>
              </a:spcBef>
              <a:spcAft>
                <a:spcPts val="0"/>
              </a:spcAft>
              <a:defRPr/>
            </a:pPr>
            <a:endParaRPr lang="en-GB" dirty="0" smtClean="0"/>
          </a:p>
          <a:p>
            <a:pPr eaLnBrk="1" fontAlgn="auto" hangingPunct="1">
              <a:spcBef>
                <a:spcPct val="0"/>
              </a:spcBef>
              <a:spcAft>
                <a:spcPts val="0"/>
              </a:spcAft>
              <a:defRPr/>
            </a:pPr>
            <a:r>
              <a:rPr lang="lt-LT" b="1" dirty="0" smtClean="0"/>
              <a:t>Mokymosi žurnalas</a:t>
            </a:r>
            <a:endParaRPr lang="en-GB" b="1" dirty="0" smtClean="0"/>
          </a:p>
          <a:p>
            <a:pPr eaLnBrk="1" fontAlgn="auto" hangingPunct="1">
              <a:spcBef>
                <a:spcPct val="0"/>
              </a:spcBef>
              <a:spcAft>
                <a:spcPts val="0"/>
              </a:spcAft>
              <a:defRPr/>
            </a:pPr>
            <a:r>
              <a:rPr lang="lt-LT" dirty="0" smtClean="0"/>
              <a:t>Šiame dokumente pateikite refleksiją. Pateikiama refleksija turi būti susijusi su mokymosi proceso rezultatais. Aprašykite projekto įtaką moksleivių, kitų mokytojų ar platesnės bendruomenės mokymuisi, savo asmeniniam tobulėjimui. Pagalvokite, kaip šis projektas įtakoja Jūsų patirtį, kompetencijas, kaip technologijos naudojamos mokykloje bei kaip jos integruojamos į mokymą ir mokymąsi, visą mokyklos veiklą. Ar IKT panaudojimas padėjo įgyvendinant projektą?</a:t>
            </a:r>
          </a:p>
        </p:txBody>
      </p:sp>
      <p:sp>
        <p:nvSpPr>
          <p:cNvPr id="6148" name="Номер слайда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6BA5A1B7-1812-46CC-B5C6-88D1AC2FFD59}" type="slidenum">
              <a:rPr lang="ru-RU"/>
              <a:pPr fontAlgn="base">
                <a:spcBef>
                  <a:spcPct val="0"/>
                </a:spcBef>
                <a:spcAft>
                  <a:spcPct val="0"/>
                </a:spcAft>
                <a:defRPr/>
              </a:pPr>
              <a:t>2</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lvl1pPr>
              <a:defRPr/>
            </a:lvl1pPr>
          </a:lstStyle>
          <a:p>
            <a:r>
              <a:rPr lang="lt-LT" smtClean="0"/>
              <a:t>Spustelėję redag. ruoš. pavad. stilių</a:t>
            </a:r>
            <a:endParaRPr lang="ru-RU" dirty="0"/>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lt-LT" smtClean="0"/>
              <a:t>Spustelėję redag. ruoš. paantrš. stilių</a:t>
            </a:r>
            <a:endParaRPr lang="ru-RU" dirty="0"/>
          </a:p>
        </p:txBody>
      </p:sp>
      <p:sp>
        <p:nvSpPr>
          <p:cNvPr id="4" name="Дата 3"/>
          <p:cNvSpPr>
            <a:spLocks noGrp="1"/>
          </p:cNvSpPr>
          <p:nvPr>
            <p:ph type="dt" sz="half" idx="10"/>
          </p:nvPr>
        </p:nvSpPr>
        <p:spPr/>
        <p:txBody>
          <a:bodyPr/>
          <a:lstStyle>
            <a:lvl1pPr>
              <a:defRPr/>
            </a:lvl1pPr>
          </a:lstStyle>
          <a:p>
            <a:pPr>
              <a:defRPr/>
            </a:pPr>
            <a:fld id="{A363093D-3BF6-4CA2-A652-D2CFBC835068}" type="datetimeFigureOut">
              <a:rPr lang="ru-RU"/>
              <a:pPr>
                <a:defRPr/>
              </a:pPr>
              <a:t>31.10.2011</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56C2C26E-8563-4AA7-95F6-7E5449BEBCD5}" type="slidenum">
              <a:rPr lang="ru-RU"/>
              <a:pPr>
                <a:defRPr/>
              </a:pPr>
              <a:t>‹#›</a:t>
            </a:fld>
            <a:endParaRPr lang="ru-RU"/>
          </a:p>
        </p:txBody>
      </p:sp>
    </p:spTree>
    <p:extLst>
      <p:ext uri="{BB962C8B-B14F-4D97-AF65-F5344CB8AC3E}">
        <p14:creationId xmlns:p14="http://schemas.microsoft.com/office/powerpoint/2010/main" val="25278370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lt-LT" smtClean="0"/>
              <a:t>Spustelėję redag. ruoš. pavad. stilių</a:t>
            </a:r>
            <a:endParaRPr lang="ru-RU"/>
          </a:p>
        </p:txBody>
      </p:sp>
      <p:sp>
        <p:nvSpPr>
          <p:cNvPr id="3" name="Вертикальный текст 2"/>
          <p:cNvSpPr>
            <a:spLocks noGrp="1"/>
          </p:cNvSpPr>
          <p:nvPr>
            <p:ph type="body" orient="vert" idx="1"/>
          </p:nvPr>
        </p:nvSpPr>
        <p:spPr/>
        <p:txBody>
          <a:bodyPr vert="eaVert"/>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ru-RU"/>
          </a:p>
        </p:txBody>
      </p:sp>
      <p:sp>
        <p:nvSpPr>
          <p:cNvPr id="4" name="Дата 3"/>
          <p:cNvSpPr>
            <a:spLocks noGrp="1"/>
          </p:cNvSpPr>
          <p:nvPr>
            <p:ph type="dt" sz="half" idx="10"/>
          </p:nvPr>
        </p:nvSpPr>
        <p:spPr/>
        <p:txBody>
          <a:bodyPr/>
          <a:lstStyle>
            <a:lvl1pPr>
              <a:defRPr/>
            </a:lvl1pPr>
          </a:lstStyle>
          <a:p>
            <a:pPr>
              <a:defRPr/>
            </a:pPr>
            <a:fld id="{953AA547-5079-42F3-882B-9003B7416553}" type="datetimeFigureOut">
              <a:rPr lang="ru-RU"/>
              <a:pPr>
                <a:defRPr/>
              </a:pPr>
              <a:t>31.10.2011</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4BE41D66-67E3-478C-B010-9BF8DAE6380A}" type="slidenum">
              <a:rPr lang="ru-RU"/>
              <a:pPr>
                <a:defRPr/>
              </a:pPr>
              <a:t>‹#›</a:t>
            </a:fld>
            <a:endParaRPr lang="ru-RU"/>
          </a:p>
        </p:txBody>
      </p:sp>
    </p:spTree>
    <p:extLst>
      <p:ext uri="{BB962C8B-B14F-4D97-AF65-F5344CB8AC3E}">
        <p14:creationId xmlns:p14="http://schemas.microsoft.com/office/powerpoint/2010/main" val="14455662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lt-LT" smtClean="0"/>
              <a:t>Spustelėję redag. ruoš. pavad. stilių</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ru-RU"/>
          </a:p>
        </p:txBody>
      </p:sp>
      <p:sp>
        <p:nvSpPr>
          <p:cNvPr id="4" name="Дата 3"/>
          <p:cNvSpPr>
            <a:spLocks noGrp="1"/>
          </p:cNvSpPr>
          <p:nvPr>
            <p:ph type="dt" sz="half" idx="10"/>
          </p:nvPr>
        </p:nvSpPr>
        <p:spPr/>
        <p:txBody>
          <a:bodyPr/>
          <a:lstStyle>
            <a:lvl1pPr>
              <a:defRPr/>
            </a:lvl1pPr>
          </a:lstStyle>
          <a:p>
            <a:pPr>
              <a:defRPr/>
            </a:pPr>
            <a:fld id="{7892C6AF-E31D-4886-A056-5655BAB7E7CD}" type="datetimeFigureOut">
              <a:rPr lang="ru-RU"/>
              <a:pPr>
                <a:defRPr/>
              </a:pPr>
              <a:t>31.10.2011</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9042A49-C866-4BB4-8F8C-4791BF2E6E44}" type="slidenum">
              <a:rPr lang="ru-RU"/>
              <a:pPr>
                <a:defRPr/>
              </a:pPr>
              <a:t>‹#›</a:t>
            </a:fld>
            <a:endParaRPr lang="ru-RU"/>
          </a:p>
        </p:txBody>
      </p:sp>
    </p:spTree>
    <p:extLst>
      <p:ext uri="{BB962C8B-B14F-4D97-AF65-F5344CB8AC3E}">
        <p14:creationId xmlns:p14="http://schemas.microsoft.com/office/powerpoint/2010/main" val="3212587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lt-LT" smtClean="0"/>
              <a:t>Spustelėję redag. ruoš. pavad. stilių</a:t>
            </a:r>
            <a:endParaRPr lang="ru-RU"/>
          </a:p>
        </p:txBody>
      </p:sp>
      <p:sp>
        <p:nvSpPr>
          <p:cNvPr id="3" name="Содержимое 2"/>
          <p:cNvSpPr>
            <a:spLocks noGrp="1"/>
          </p:cNvSpPr>
          <p:nvPr>
            <p:ph idx="1"/>
          </p:nvPr>
        </p:nvSpPr>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ru-RU"/>
          </a:p>
        </p:txBody>
      </p:sp>
      <p:sp>
        <p:nvSpPr>
          <p:cNvPr id="4" name="Дата 3"/>
          <p:cNvSpPr>
            <a:spLocks noGrp="1"/>
          </p:cNvSpPr>
          <p:nvPr>
            <p:ph type="dt" sz="half" idx="10"/>
          </p:nvPr>
        </p:nvSpPr>
        <p:spPr/>
        <p:txBody>
          <a:bodyPr/>
          <a:lstStyle>
            <a:lvl1pPr>
              <a:defRPr/>
            </a:lvl1pPr>
          </a:lstStyle>
          <a:p>
            <a:pPr>
              <a:defRPr/>
            </a:pPr>
            <a:fld id="{F1514288-C000-45F3-AB69-C851E213F6DC}" type="datetimeFigureOut">
              <a:rPr lang="ru-RU"/>
              <a:pPr>
                <a:defRPr/>
              </a:pPr>
              <a:t>31.10.2011</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87718780-12CD-4648-8BA4-1E2E17A4C371}" type="slidenum">
              <a:rPr lang="ru-RU"/>
              <a:pPr>
                <a:defRPr/>
              </a:pPr>
              <a:t>‹#›</a:t>
            </a:fld>
            <a:endParaRPr lang="ru-RU"/>
          </a:p>
        </p:txBody>
      </p:sp>
    </p:spTree>
    <p:extLst>
      <p:ext uri="{BB962C8B-B14F-4D97-AF65-F5344CB8AC3E}">
        <p14:creationId xmlns:p14="http://schemas.microsoft.com/office/powerpoint/2010/main" val="28496506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lt-LT" smtClean="0"/>
              <a:t>Spustelėję redag. ruoš. pavad. stilių</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lt-LT" smtClean="0"/>
              <a:t>Spustelėję redag. ruoš. teksto stilių</a:t>
            </a:r>
          </a:p>
        </p:txBody>
      </p:sp>
      <p:sp>
        <p:nvSpPr>
          <p:cNvPr id="4" name="Дата 3"/>
          <p:cNvSpPr>
            <a:spLocks noGrp="1"/>
          </p:cNvSpPr>
          <p:nvPr>
            <p:ph type="dt" sz="half" idx="10"/>
          </p:nvPr>
        </p:nvSpPr>
        <p:spPr/>
        <p:txBody>
          <a:bodyPr/>
          <a:lstStyle>
            <a:lvl1pPr>
              <a:defRPr/>
            </a:lvl1pPr>
          </a:lstStyle>
          <a:p>
            <a:pPr>
              <a:defRPr/>
            </a:pPr>
            <a:fld id="{6626B2C2-1A8E-4184-87B2-74031D78E4EB}" type="datetimeFigureOut">
              <a:rPr lang="ru-RU"/>
              <a:pPr>
                <a:defRPr/>
              </a:pPr>
              <a:t>31.10.2011</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7BE5A0E-11E5-462F-8E74-DF3FDB5A6097}" type="slidenum">
              <a:rPr lang="ru-RU"/>
              <a:pPr>
                <a:defRPr/>
              </a:pPr>
              <a:t>‹#›</a:t>
            </a:fld>
            <a:endParaRPr lang="ru-RU"/>
          </a:p>
        </p:txBody>
      </p:sp>
    </p:spTree>
    <p:extLst>
      <p:ext uri="{BB962C8B-B14F-4D97-AF65-F5344CB8AC3E}">
        <p14:creationId xmlns:p14="http://schemas.microsoft.com/office/powerpoint/2010/main" val="29089393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lt-LT" smtClean="0"/>
              <a:t>Spustelėję redag. ruoš. pavad. stilių</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ru-RU"/>
          </a:p>
        </p:txBody>
      </p:sp>
      <p:sp>
        <p:nvSpPr>
          <p:cNvPr id="5" name="Дата 3"/>
          <p:cNvSpPr>
            <a:spLocks noGrp="1"/>
          </p:cNvSpPr>
          <p:nvPr>
            <p:ph type="dt" sz="half" idx="10"/>
          </p:nvPr>
        </p:nvSpPr>
        <p:spPr/>
        <p:txBody>
          <a:bodyPr/>
          <a:lstStyle>
            <a:lvl1pPr>
              <a:defRPr/>
            </a:lvl1pPr>
          </a:lstStyle>
          <a:p>
            <a:pPr>
              <a:defRPr/>
            </a:pPr>
            <a:fld id="{F381F93E-3FDB-414A-863D-DED4C28BDF2C}" type="datetimeFigureOut">
              <a:rPr lang="ru-RU"/>
              <a:pPr>
                <a:defRPr/>
              </a:pPr>
              <a:t>31.10.2011</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7D794621-A90A-4917-9E2A-261F4C942497}" type="slidenum">
              <a:rPr lang="ru-RU"/>
              <a:pPr>
                <a:defRPr/>
              </a:pPr>
              <a:t>‹#›</a:t>
            </a:fld>
            <a:endParaRPr lang="ru-RU"/>
          </a:p>
        </p:txBody>
      </p:sp>
    </p:spTree>
    <p:extLst>
      <p:ext uri="{BB962C8B-B14F-4D97-AF65-F5344CB8AC3E}">
        <p14:creationId xmlns:p14="http://schemas.microsoft.com/office/powerpoint/2010/main" val="26393489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lt-LT" smtClean="0"/>
              <a:t>Spustelėję redag. ruoš. pavad. stilių</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Spustelėję redag. ruoš. teksto stilių</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Spustelėję redag. ruoš. teksto stilių</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ru-RU"/>
          </a:p>
        </p:txBody>
      </p:sp>
      <p:sp>
        <p:nvSpPr>
          <p:cNvPr id="7" name="Дата 3"/>
          <p:cNvSpPr>
            <a:spLocks noGrp="1"/>
          </p:cNvSpPr>
          <p:nvPr>
            <p:ph type="dt" sz="half" idx="10"/>
          </p:nvPr>
        </p:nvSpPr>
        <p:spPr/>
        <p:txBody>
          <a:bodyPr/>
          <a:lstStyle>
            <a:lvl1pPr>
              <a:defRPr/>
            </a:lvl1pPr>
          </a:lstStyle>
          <a:p>
            <a:pPr>
              <a:defRPr/>
            </a:pPr>
            <a:fld id="{2E2A833A-01D4-4596-A739-5950D4FAA166}" type="datetimeFigureOut">
              <a:rPr lang="ru-RU"/>
              <a:pPr>
                <a:defRPr/>
              </a:pPr>
              <a:t>31.10.2011</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E57DAE6C-1C72-4036-B2C2-7C1836C2C194}" type="slidenum">
              <a:rPr lang="ru-RU"/>
              <a:pPr>
                <a:defRPr/>
              </a:pPr>
              <a:t>‹#›</a:t>
            </a:fld>
            <a:endParaRPr lang="ru-RU"/>
          </a:p>
        </p:txBody>
      </p:sp>
    </p:spTree>
    <p:extLst>
      <p:ext uri="{BB962C8B-B14F-4D97-AF65-F5344CB8AC3E}">
        <p14:creationId xmlns:p14="http://schemas.microsoft.com/office/powerpoint/2010/main" val="39960773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lt-LT" smtClean="0"/>
              <a:t>Spustelėję redag. ruoš. pavad. stilių</a:t>
            </a:r>
            <a:endParaRPr lang="ru-RU"/>
          </a:p>
        </p:txBody>
      </p:sp>
      <p:sp>
        <p:nvSpPr>
          <p:cNvPr id="3" name="Дата 3"/>
          <p:cNvSpPr>
            <a:spLocks noGrp="1"/>
          </p:cNvSpPr>
          <p:nvPr>
            <p:ph type="dt" sz="half" idx="10"/>
          </p:nvPr>
        </p:nvSpPr>
        <p:spPr/>
        <p:txBody>
          <a:bodyPr/>
          <a:lstStyle>
            <a:lvl1pPr>
              <a:defRPr/>
            </a:lvl1pPr>
          </a:lstStyle>
          <a:p>
            <a:pPr>
              <a:defRPr/>
            </a:pPr>
            <a:fld id="{A0E06CD0-AAEB-431F-A750-F9F1BE4DF356}" type="datetimeFigureOut">
              <a:rPr lang="ru-RU"/>
              <a:pPr>
                <a:defRPr/>
              </a:pPr>
              <a:t>31.10.2011</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B20C3656-1847-452F-9846-AFFFBDEE82D7}" type="slidenum">
              <a:rPr lang="ru-RU"/>
              <a:pPr>
                <a:defRPr/>
              </a:pPr>
              <a:t>‹#›</a:t>
            </a:fld>
            <a:endParaRPr lang="ru-RU"/>
          </a:p>
        </p:txBody>
      </p:sp>
    </p:spTree>
    <p:extLst>
      <p:ext uri="{BB962C8B-B14F-4D97-AF65-F5344CB8AC3E}">
        <p14:creationId xmlns:p14="http://schemas.microsoft.com/office/powerpoint/2010/main" val="13512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34B4343C-B299-492B-899F-EA8E621E258D}" type="datetimeFigureOut">
              <a:rPr lang="ru-RU"/>
              <a:pPr>
                <a:defRPr/>
              </a:pPr>
              <a:t>31.10.2011</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1C516346-5F73-4D11-8CDD-E5569F539EA5}" type="slidenum">
              <a:rPr lang="ru-RU"/>
              <a:pPr>
                <a:defRPr/>
              </a:pPr>
              <a:t>‹#›</a:t>
            </a:fld>
            <a:endParaRPr lang="ru-RU"/>
          </a:p>
        </p:txBody>
      </p:sp>
    </p:spTree>
    <p:extLst>
      <p:ext uri="{BB962C8B-B14F-4D97-AF65-F5344CB8AC3E}">
        <p14:creationId xmlns:p14="http://schemas.microsoft.com/office/powerpoint/2010/main" val="23469404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lt-LT" smtClean="0"/>
              <a:t>Spustelėję redag. ruoš. pavad. stilių</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smtClean="0"/>
              <a:t>Spustelėję redag. ruoš. teksto stilių</a:t>
            </a:r>
          </a:p>
        </p:txBody>
      </p:sp>
      <p:sp>
        <p:nvSpPr>
          <p:cNvPr id="5" name="Дата 3"/>
          <p:cNvSpPr>
            <a:spLocks noGrp="1"/>
          </p:cNvSpPr>
          <p:nvPr>
            <p:ph type="dt" sz="half" idx="10"/>
          </p:nvPr>
        </p:nvSpPr>
        <p:spPr/>
        <p:txBody>
          <a:bodyPr/>
          <a:lstStyle>
            <a:lvl1pPr>
              <a:defRPr/>
            </a:lvl1pPr>
          </a:lstStyle>
          <a:p>
            <a:pPr>
              <a:defRPr/>
            </a:pPr>
            <a:fld id="{DF46CE08-5C7F-4921-9BF0-799F9EB03EB1}" type="datetimeFigureOut">
              <a:rPr lang="ru-RU"/>
              <a:pPr>
                <a:defRPr/>
              </a:pPr>
              <a:t>31.10.2011</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F826E9E4-0AF0-492C-8EED-DE052908CDC1}" type="slidenum">
              <a:rPr lang="ru-RU"/>
              <a:pPr>
                <a:defRPr/>
              </a:pPr>
              <a:t>‹#›</a:t>
            </a:fld>
            <a:endParaRPr lang="ru-RU"/>
          </a:p>
        </p:txBody>
      </p:sp>
    </p:spTree>
    <p:extLst>
      <p:ext uri="{BB962C8B-B14F-4D97-AF65-F5344CB8AC3E}">
        <p14:creationId xmlns:p14="http://schemas.microsoft.com/office/powerpoint/2010/main" val="15304889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lt-LT" smtClean="0"/>
              <a:t>Spustelėję redag. ruoš. pavad. stilių</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lt-LT" noProof="0" smtClean="0"/>
              <a:t>Spustelėkite piktogr. norėdami įtraukti pav.</a:t>
            </a:r>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smtClean="0"/>
              <a:t>Spustelėję redag. ruoš. teksto stilių</a:t>
            </a:r>
          </a:p>
        </p:txBody>
      </p:sp>
      <p:sp>
        <p:nvSpPr>
          <p:cNvPr id="5" name="Дата 3"/>
          <p:cNvSpPr>
            <a:spLocks noGrp="1"/>
          </p:cNvSpPr>
          <p:nvPr>
            <p:ph type="dt" sz="half" idx="10"/>
          </p:nvPr>
        </p:nvSpPr>
        <p:spPr/>
        <p:txBody>
          <a:bodyPr/>
          <a:lstStyle>
            <a:lvl1pPr>
              <a:defRPr/>
            </a:lvl1pPr>
          </a:lstStyle>
          <a:p>
            <a:pPr>
              <a:defRPr/>
            </a:pPr>
            <a:fld id="{75A2B725-2C3C-4EAF-95F8-263B2112707C}" type="datetimeFigureOut">
              <a:rPr lang="ru-RU"/>
              <a:pPr>
                <a:defRPr/>
              </a:pPr>
              <a:t>31.10.2011</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07919AE7-4B03-4B34-B2BB-A19410FF6ADC}" type="slidenum">
              <a:rPr lang="ru-RU"/>
              <a:pPr>
                <a:defRPr/>
              </a:pPr>
              <a:t>‹#›</a:t>
            </a:fld>
            <a:endParaRPr lang="ru-RU"/>
          </a:p>
        </p:txBody>
      </p:sp>
    </p:spTree>
    <p:extLst>
      <p:ext uri="{BB962C8B-B14F-4D97-AF65-F5344CB8AC3E}">
        <p14:creationId xmlns:p14="http://schemas.microsoft.com/office/powerpoint/2010/main" val="302988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lum/>
          </a:blip>
          <a:srcRect/>
          <a:stretch>
            <a:fillRect l="-2000" r="-2000"/>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lt-LT" smtClean="0"/>
              <a:t>Pavadinimas</a:t>
            </a:r>
            <a:endParaRPr lang="ru-RU" smtClean="0"/>
          </a:p>
        </p:txBody>
      </p:sp>
      <p:sp>
        <p:nvSpPr>
          <p:cNvPr id="1027" name="Текст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lt-LT" smtClean="0"/>
              <a:t>Teksto pavyzdys</a:t>
            </a:r>
            <a:endParaRPr lang="ru-RU" smtClean="0"/>
          </a:p>
          <a:p>
            <a:pPr lvl="1"/>
            <a:r>
              <a:rPr lang="lt-LT" smtClean="0"/>
              <a:t>Antras lygis</a:t>
            </a:r>
            <a:endParaRPr lang="ru-RU" smtClean="0"/>
          </a:p>
          <a:p>
            <a:pPr lvl="2"/>
            <a:r>
              <a:rPr lang="lt-LT" smtClean="0"/>
              <a:t>Trečias lygis</a:t>
            </a:r>
            <a:endParaRPr lang="ru-RU" smtClean="0"/>
          </a:p>
          <a:p>
            <a:pPr lvl="3"/>
            <a:r>
              <a:rPr lang="lt-LT" smtClean="0"/>
              <a:t>Ketvirtas lygis</a:t>
            </a:r>
            <a:endParaRPr lang="ru-RU" smtClean="0"/>
          </a:p>
          <a:p>
            <a:pPr lvl="4"/>
            <a:r>
              <a:rPr lang="lt-LT" smtClean="0"/>
              <a:t>Penktas lygis</a:t>
            </a:r>
            <a:endParaRPr lang="ru-RU" smtClean="0"/>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1B9BBEA0-D66F-4492-A263-9F6DA03534F0}" type="datetimeFigureOut">
              <a:rPr lang="ru-RU"/>
              <a:pPr>
                <a:defRPr/>
              </a:pPr>
              <a:t>31.10.2011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A9D534AC-CBB5-4118-806A-E233FB5478CE}"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griskabudziovidurine.lt/"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JPG"/></Relationships>
</file>

<file path=ppt/slides/_rels/slide2.xml.rels><?xml version="1.0" encoding="UTF-8" standalone="yes"?>
<Relationships xmlns="http://schemas.openxmlformats.org/package/2006/relationships"><Relationship Id="rId8" Type="http://schemas.openxmlformats.org/officeDocument/2006/relationships/oleObject" Target="../embeddings/oleObject2.bin"/><Relationship Id="rId13" Type="http://schemas.openxmlformats.org/officeDocument/2006/relationships/oleObject" Target="../embeddings/oleObject3.bin"/><Relationship Id="rId3" Type="http://schemas.openxmlformats.org/officeDocument/2006/relationships/notesSlide" Target="../notesSlides/notesSlide2.xml"/><Relationship Id="rId7" Type="http://schemas.openxmlformats.org/officeDocument/2006/relationships/image" Target="../media/image4.wmf"/><Relationship Id="rId12" Type="http://schemas.openxmlformats.org/officeDocument/2006/relationships/image" Target="../media/image8.jpe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Microsoft_Word_97_2003_dokumentas1.doc"/><Relationship Id="rId11" Type="http://schemas.openxmlformats.org/officeDocument/2006/relationships/image" Target="../media/image7.JPG"/><Relationship Id="rId5" Type="http://schemas.openxmlformats.org/officeDocument/2006/relationships/oleObject" Target="../embeddings/oleObject1.bin"/><Relationship Id="rId15" Type="http://schemas.openxmlformats.org/officeDocument/2006/relationships/image" Target="../media/image6.wmf"/><Relationship Id="rId10" Type="http://schemas.openxmlformats.org/officeDocument/2006/relationships/image" Target="../media/image5.wmf"/><Relationship Id="rId4" Type="http://schemas.openxmlformats.org/officeDocument/2006/relationships/hyperlink" Target="http://geografijosprojektai.wikispaces.com/%C5%BDem%C4%97s+diena-+2011" TargetMode="External"/><Relationship Id="rId9" Type="http://schemas.openxmlformats.org/officeDocument/2006/relationships/oleObject" Target="../embeddings/Microsoft_Word_97_2003_dokumentas2.doc"/><Relationship Id="rId14" Type="http://schemas.openxmlformats.org/officeDocument/2006/relationships/package" Target="../embeddings/Microsoft_PowerPoint_pateiktis1.pptx"/></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133600"/>
            <a:ext cx="4535488" cy="576263"/>
          </a:xfrm>
        </p:spPr>
        <p:txBody>
          <a:bodyPr rtlCol="0">
            <a:normAutofit fontScale="90000"/>
          </a:bodyPr>
          <a:lstStyle/>
          <a:p>
            <a:pPr eaLnBrk="1" fontAlgn="auto" hangingPunct="1">
              <a:spcAft>
                <a:spcPts val="0"/>
              </a:spcAft>
              <a:defRPr/>
            </a:pPr>
            <a:r>
              <a:rPr lang="lt-LT" sz="3200" dirty="0" smtClean="0"/>
              <a:t>Žemė- žydroji planeta</a:t>
            </a:r>
            <a:endParaRPr lang="en-US" sz="3200" dirty="0"/>
          </a:p>
        </p:txBody>
      </p:sp>
      <p:grpSp>
        <p:nvGrpSpPr>
          <p:cNvPr id="2051" name="Group 37"/>
          <p:cNvGrpSpPr>
            <a:grpSpLocks/>
          </p:cNvGrpSpPr>
          <p:nvPr/>
        </p:nvGrpSpPr>
        <p:grpSpPr bwMode="auto">
          <a:xfrm>
            <a:off x="-693738" y="4124325"/>
            <a:ext cx="5881688" cy="600076"/>
            <a:chOff x="365" y="1328"/>
            <a:chExt cx="3705" cy="378"/>
          </a:xfrm>
        </p:grpSpPr>
        <p:sp>
          <p:nvSpPr>
            <p:cNvPr id="2085" name="Text Box 38"/>
            <p:cNvSpPr txBox="1">
              <a:spLocks noChangeArrowheads="1"/>
            </p:cNvSpPr>
            <p:nvPr/>
          </p:nvSpPr>
          <p:spPr bwMode="auto">
            <a:xfrm>
              <a:off x="1518" y="1328"/>
              <a:ext cx="2552" cy="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buSzPct val="110000"/>
              </a:pPr>
              <a:r>
                <a:rPr lang="lt-LT" sz="1100" dirty="0" smtClean="0">
                  <a:solidFill>
                    <a:srgbClr val="000066"/>
                  </a:solidFill>
                  <a:cs typeface="Calibri" pitchFamily="34" charset="0"/>
                </a:rPr>
                <a:t>Susipažinti su vandens cheminėmis ir fizikinėmis savybėmis, surinkti informaciją  apie vandens  biologinę reikšmę, paplitimą , ir pateikti IKT pagalba mokyklos bendruomenei.</a:t>
              </a:r>
              <a:endParaRPr lang="en-US" sz="1100" dirty="0">
                <a:solidFill>
                  <a:srgbClr val="000066"/>
                </a:solidFill>
                <a:cs typeface="Calibri" pitchFamily="34" charset="0"/>
              </a:endParaRPr>
            </a:p>
          </p:txBody>
        </p:sp>
        <p:sp>
          <p:nvSpPr>
            <p:cNvPr id="5" name="Text Box 39"/>
            <p:cNvSpPr txBox="1">
              <a:spLocks noChangeArrowheads="1"/>
            </p:cNvSpPr>
            <p:nvPr/>
          </p:nvSpPr>
          <p:spPr bwMode="auto">
            <a:xfrm>
              <a:off x="365" y="1328"/>
              <a:ext cx="1156"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auto" hangingPunct="1">
                <a:spcBef>
                  <a:spcPct val="50000"/>
                </a:spcBef>
                <a:spcAft>
                  <a:spcPts val="0"/>
                </a:spcAft>
                <a:defRPr/>
              </a:pPr>
              <a:r>
                <a:rPr lang="lt-LT" sz="1200" b="1" dirty="0" smtClean="0">
                  <a:solidFill>
                    <a:schemeClr val="tx1">
                      <a:lumMod val="50000"/>
                      <a:lumOff val="50000"/>
                    </a:schemeClr>
                  </a:solidFill>
                  <a:latin typeface="Calibri" pitchFamily="34" charset="0"/>
                  <a:cs typeface="Calibri" pitchFamily="34" charset="0"/>
                </a:rPr>
                <a:t>Tikslai</a:t>
              </a:r>
              <a:endParaRPr lang="nb-NO" sz="1200" b="1" dirty="0">
                <a:solidFill>
                  <a:schemeClr val="tx1">
                    <a:lumMod val="50000"/>
                    <a:lumOff val="50000"/>
                  </a:schemeClr>
                </a:solidFill>
                <a:latin typeface="Calibri" pitchFamily="34" charset="0"/>
                <a:cs typeface="Calibri" pitchFamily="34" charset="0"/>
              </a:endParaRPr>
            </a:p>
          </p:txBody>
        </p:sp>
      </p:grpSp>
      <p:grpSp>
        <p:nvGrpSpPr>
          <p:cNvPr id="2052" name="Group 40"/>
          <p:cNvGrpSpPr>
            <a:grpSpLocks/>
          </p:cNvGrpSpPr>
          <p:nvPr/>
        </p:nvGrpSpPr>
        <p:grpSpPr bwMode="auto">
          <a:xfrm>
            <a:off x="-693738" y="5603879"/>
            <a:ext cx="5553727" cy="430212"/>
            <a:chOff x="365" y="2964"/>
            <a:chExt cx="3442" cy="271"/>
          </a:xfrm>
        </p:grpSpPr>
        <p:sp>
          <p:nvSpPr>
            <p:cNvPr id="2083" name="Text Box 41"/>
            <p:cNvSpPr txBox="1">
              <a:spLocks noChangeArrowheads="1"/>
            </p:cNvSpPr>
            <p:nvPr/>
          </p:nvSpPr>
          <p:spPr bwMode="auto">
            <a:xfrm>
              <a:off x="1530" y="2964"/>
              <a:ext cx="2277"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lt-LT" sz="1100" dirty="0" smtClean="0">
                  <a:solidFill>
                    <a:srgbClr val="000066"/>
                  </a:solidFill>
                  <a:cs typeface="Calibri" pitchFamily="34" charset="0"/>
                </a:rPr>
                <a:t>Internet Explorer, Microsoft Power Point, </a:t>
              </a:r>
              <a:r>
                <a:rPr lang="lt-LT" sz="1100" dirty="0" err="1" smtClean="0">
                  <a:solidFill>
                    <a:srgbClr val="000066"/>
                  </a:solidFill>
                  <a:cs typeface="Calibri" pitchFamily="34" charset="0"/>
                </a:rPr>
                <a:t>Movie</a:t>
              </a:r>
              <a:r>
                <a:rPr lang="lt-LT" sz="1100" dirty="0" smtClean="0">
                  <a:solidFill>
                    <a:srgbClr val="000066"/>
                  </a:solidFill>
                  <a:cs typeface="Calibri" pitchFamily="34" charset="0"/>
                </a:rPr>
                <a:t> </a:t>
              </a:r>
              <a:r>
                <a:rPr lang="lt-LT" sz="1100" dirty="0" err="1" smtClean="0">
                  <a:solidFill>
                    <a:srgbClr val="000066"/>
                  </a:solidFill>
                  <a:cs typeface="Calibri" pitchFamily="34" charset="0"/>
                </a:rPr>
                <a:t>Maker</a:t>
              </a:r>
              <a:r>
                <a:rPr lang="lt-LT" sz="1100" dirty="0" smtClean="0">
                  <a:solidFill>
                    <a:srgbClr val="000066"/>
                  </a:solidFill>
                  <a:cs typeface="Calibri" pitchFamily="34" charset="0"/>
                </a:rPr>
                <a:t>, Windows </a:t>
              </a:r>
              <a:r>
                <a:rPr lang="lt-LT" sz="1100" dirty="0" err="1" smtClean="0">
                  <a:solidFill>
                    <a:srgbClr val="000066"/>
                  </a:solidFill>
                  <a:cs typeface="Calibri" pitchFamily="34" charset="0"/>
                </a:rPr>
                <a:t>Live</a:t>
              </a:r>
              <a:r>
                <a:rPr lang="lt-LT" sz="1100" dirty="0" smtClean="0">
                  <a:solidFill>
                    <a:srgbClr val="000066"/>
                  </a:solidFill>
                  <a:cs typeface="Calibri" pitchFamily="34" charset="0"/>
                </a:rPr>
                <a:t> </a:t>
              </a:r>
              <a:r>
                <a:rPr lang="lt-LT" sz="1100" dirty="0" err="1" smtClean="0">
                  <a:solidFill>
                    <a:srgbClr val="000066"/>
                  </a:solidFill>
                  <a:cs typeface="Calibri" pitchFamily="34" charset="0"/>
                </a:rPr>
                <a:t>Movie</a:t>
              </a:r>
              <a:r>
                <a:rPr lang="lt-LT" sz="1100" dirty="0" smtClean="0">
                  <a:solidFill>
                    <a:srgbClr val="000066"/>
                  </a:solidFill>
                  <a:cs typeface="Calibri" pitchFamily="34" charset="0"/>
                </a:rPr>
                <a:t> </a:t>
              </a:r>
              <a:r>
                <a:rPr lang="lt-LT" sz="1100" dirty="0" err="1">
                  <a:solidFill>
                    <a:srgbClr val="000066"/>
                  </a:solidFill>
                  <a:cs typeface="Calibri" pitchFamily="34" charset="0"/>
                </a:rPr>
                <a:t>M</a:t>
              </a:r>
              <a:r>
                <a:rPr lang="lt-LT" sz="1100" dirty="0" err="1" smtClean="0">
                  <a:solidFill>
                    <a:srgbClr val="000066"/>
                  </a:solidFill>
                  <a:cs typeface="Calibri" pitchFamily="34" charset="0"/>
                </a:rPr>
                <a:t>aker</a:t>
              </a:r>
              <a:r>
                <a:rPr lang="lt-LT" sz="1100" dirty="0" smtClean="0">
                  <a:solidFill>
                    <a:srgbClr val="000066"/>
                  </a:solidFill>
                  <a:cs typeface="Calibri" pitchFamily="34" charset="0"/>
                </a:rPr>
                <a:t>, </a:t>
              </a:r>
              <a:r>
                <a:rPr lang="lt-LT" sz="1100" dirty="0" err="1" smtClean="0">
                  <a:solidFill>
                    <a:srgbClr val="000066"/>
                  </a:solidFill>
                  <a:cs typeface="Calibri" pitchFamily="34" charset="0"/>
                </a:rPr>
                <a:t>wikispace.com</a:t>
              </a:r>
              <a:r>
                <a:rPr lang="lt-LT" sz="1100" dirty="0" smtClean="0">
                  <a:solidFill>
                    <a:srgbClr val="000066"/>
                  </a:solidFill>
                  <a:cs typeface="Calibri" pitchFamily="34" charset="0"/>
                </a:rPr>
                <a:t>.</a:t>
              </a:r>
              <a:endParaRPr lang="nb-NO" sz="1100" dirty="0">
                <a:solidFill>
                  <a:srgbClr val="000066"/>
                </a:solidFill>
                <a:cs typeface="Calibri" pitchFamily="34" charset="0"/>
              </a:endParaRPr>
            </a:p>
          </p:txBody>
        </p:sp>
        <p:sp>
          <p:nvSpPr>
            <p:cNvPr id="8" name="Text Box 42"/>
            <p:cNvSpPr txBox="1">
              <a:spLocks noChangeArrowheads="1"/>
            </p:cNvSpPr>
            <p:nvPr/>
          </p:nvSpPr>
          <p:spPr bwMode="auto">
            <a:xfrm>
              <a:off x="365" y="3037"/>
              <a:ext cx="1156" cy="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auto" hangingPunct="1">
                <a:spcBef>
                  <a:spcPct val="50000"/>
                </a:spcBef>
                <a:spcAft>
                  <a:spcPts val="0"/>
                </a:spcAft>
                <a:defRPr/>
              </a:pPr>
              <a:r>
                <a:rPr lang="lt-LT" sz="1100" b="1" dirty="0" smtClean="0">
                  <a:solidFill>
                    <a:schemeClr val="tx1">
                      <a:lumMod val="50000"/>
                      <a:lumOff val="50000"/>
                    </a:schemeClr>
                  </a:solidFill>
                  <a:latin typeface="Calibri" pitchFamily="34" charset="0"/>
                  <a:cs typeface="Calibri" pitchFamily="34" charset="0"/>
                </a:rPr>
                <a:t>Programinė įranga</a:t>
              </a:r>
              <a:endParaRPr lang="nb-NO" sz="1100" b="1" dirty="0">
                <a:solidFill>
                  <a:schemeClr val="tx1">
                    <a:lumMod val="50000"/>
                    <a:lumOff val="50000"/>
                  </a:schemeClr>
                </a:solidFill>
                <a:latin typeface="Calibri" pitchFamily="34" charset="0"/>
                <a:cs typeface="Calibri" pitchFamily="34" charset="0"/>
              </a:endParaRPr>
            </a:p>
          </p:txBody>
        </p:sp>
      </p:grpSp>
      <p:grpSp>
        <p:nvGrpSpPr>
          <p:cNvPr id="2053" name="Group 43"/>
          <p:cNvGrpSpPr>
            <a:grpSpLocks/>
          </p:cNvGrpSpPr>
          <p:nvPr/>
        </p:nvGrpSpPr>
        <p:grpSpPr bwMode="auto">
          <a:xfrm>
            <a:off x="-1588" y="4841875"/>
            <a:ext cx="5189538" cy="600075"/>
            <a:chOff x="799" y="2502"/>
            <a:chExt cx="3293" cy="112"/>
          </a:xfrm>
        </p:grpSpPr>
        <p:sp>
          <p:nvSpPr>
            <p:cNvPr id="10" name="Text Box 44"/>
            <p:cNvSpPr txBox="1">
              <a:spLocks noChangeArrowheads="1"/>
            </p:cNvSpPr>
            <p:nvPr/>
          </p:nvSpPr>
          <p:spPr bwMode="auto">
            <a:xfrm>
              <a:off x="799" y="2502"/>
              <a:ext cx="717" cy="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auto" hangingPunct="1">
                <a:spcBef>
                  <a:spcPct val="50000"/>
                </a:spcBef>
                <a:spcAft>
                  <a:spcPts val="0"/>
                </a:spcAft>
                <a:defRPr/>
              </a:pPr>
              <a:r>
                <a:rPr lang="lt-LT" sz="1100" b="1" dirty="0" smtClean="0">
                  <a:solidFill>
                    <a:schemeClr val="bg1">
                      <a:lumMod val="50000"/>
                    </a:schemeClr>
                  </a:solidFill>
                  <a:latin typeface="Calibri" pitchFamily="34" charset="0"/>
                  <a:cs typeface="Calibri" pitchFamily="34" charset="0"/>
                </a:rPr>
                <a:t>Trumpas projekto aprašymas</a:t>
              </a:r>
              <a:endParaRPr lang="nb-NO" sz="1100" b="1" dirty="0">
                <a:solidFill>
                  <a:schemeClr val="bg1">
                    <a:lumMod val="50000"/>
                  </a:schemeClr>
                </a:solidFill>
                <a:latin typeface="Calibri" pitchFamily="34" charset="0"/>
                <a:cs typeface="Calibri" pitchFamily="34" charset="0"/>
              </a:endParaRPr>
            </a:p>
          </p:txBody>
        </p:sp>
        <p:sp>
          <p:nvSpPr>
            <p:cNvPr id="2082" name="Text Box 45"/>
            <p:cNvSpPr txBox="1">
              <a:spLocks noChangeArrowheads="1"/>
            </p:cNvSpPr>
            <p:nvPr/>
          </p:nvSpPr>
          <p:spPr bwMode="auto">
            <a:xfrm>
              <a:off x="1518" y="2502"/>
              <a:ext cx="2574" cy="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lt-LT" sz="1100" dirty="0" smtClean="0">
                  <a:solidFill>
                    <a:srgbClr val="000066"/>
                  </a:solidFill>
                  <a:cs typeface="Calibri" pitchFamily="34" charset="0"/>
                </a:rPr>
                <a:t>Tai ilgalaikis projektas, kurio metu mokiniai rinko informaciją, atliko tyrimus, bandymus ir eksperimentus. Gautus rezultatus ir išvadas pristatė mokyklos bendruomenei, minint Žemės dieną.</a:t>
              </a:r>
              <a:endParaRPr lang="en-US" sz="1100" dirty="0">
                <a:solidFill>
                  <a:srgbClr val="000066"/>
                </a:solidFill>
                <a:cs typeface="Calibri" pitchFamily="34" charset="0"/>
              </a:endParaRPr>
            </a:p>
          </p:txBody>
        </p:sp>
      </p:grpSp>
      <p:grpSp>
        <p:nvGrpSpPr>
          <p:cNvPr id="2054" name="Group 49"/>
          <p:cNvGrpSpPr>
            <a:grpSpLocks/>
          </p:cNvGrpSpPr>
          <p:nvPr/>
        </p:nvGrpSpPr>
        <p:grpSpPr bwMode="auto">
          <a:xfrm>
            <a:off x="-1588" y="3209925"/>
            <a:ext cx="5116513" cy="465138"/>
            <a:chOff x="812" y="942"/>
            <a:chExt cx="3223" cy="110"/>
          </a:xfrm>
        </p:grpSpPr>
        <p:sp>
          <p:nvSpPr>
            <p:cNvPr id="13" name="Text Box 50"/>
            <p:cNvSpPr txBox="1">
              <a:spLocks noChangeArrowheads="1"/>
            </p:cNvSpPr>
            <p:nvPr/>
          </p:nvSpPr>
          <p:spPr bwMode="auto">
            <a:xfrm>
              <a:off x="812" y="943"/>
              <a:ext cx="705" cy="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auto" hangingPunct="1">
                <a:spcBef>
                  <a:spcPct val="50000"/>
                </a:spcBef>
                <a:spcAft>
                  <a:spcPts val="0"/>
                </a:spcAft>
                <a:defRPr/>
              </a:pPr>
              <a:r>
                <a:rPr lang="lt-LT" sz="1200" b="1" dirty="0" smtClean="0">
                  <a:solidFill>
                    <a:schemeClr val="tx1">
                      <a:lumMod val="50000"/>
                      <a:lumOff val="50000"/>
                    </a:schemeClr>
                  </a:solidFill>
                  <a:latin typeface="Calibri" pitchFamily="34" charset="0"/>
                  <a:cs typeface="Calibri" pitchFamily="34" charset="0"/>
                </a:rPr>
                <a:t>Mokomieji dalykai</a:t>
              </a:r>
              <a:endParaRPr lang="nb-NO" sz="1200" b="1" dirty="0">
                <a:solidFill>
                  <a:schemeClr val="tx1">
                    <a:lumMod val="50000"/>
                    <a:lumOff val="50000"/>
                  </a:schemeClr>
                </a:solidFill>
                <a:latin typeface="Calibri" pitchFamily="34" charset="0"/>
                <a:cs typeface="Calibri" pitchFamily="34" charset="0"/>
              </a:endParaRPr>
            </a:p>
          </p:txBody>
        </p:sp>
        <p:sp>
          <p:nvSpPr>
            <p:cNvPr id="2080" name="Text Box 51"/>
            <p:cNvSpPr txBox="1">
              <a:spLocks noChangeArrowheads="1"/>
            </p:cNvSpPr>
            <p:nvPr/>
          </p:nvSpPr>
          <p:spPr bwMode="auto">
            <a:xfrm>
              <a:off x="1519" y="942"/>
              <a:ext cx="2516" cy="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lt-LT" sz="1100" dirty="0" smtClean="0">
                  <a:solidFill>
                    <a:srgbClr val="000066"/>
                  </a:solidFill>
                  <a:cs typeface="Calibri" pitchFamily="34" charset="0"/>
                </a:rPr>
                <a:t>Geografija, biologija, fizika, chemija</a:t>
              </a:r>
              <a:endParaRPr lang="en-US" sz="1100" dirty="0">
                <a:solidFill>
                  <a:srgbClr val="000066"/>
                </a:solidFill>
                <a:cs typeface="Calibri" pitchFamily="34" charset="0"/>
              </a:endParaRPr>
            </a:p>
          </p:txBody>
        </p:sp>
      </p:grpSp>
      <p:grpSp>
        <p:nvGrpSpPr>
          <p:cNvPr id="2055" name="Group 52"/>
          <p:cNvGrpSpPr>
            <a:grpSpLocks/>
          </p:cNvGrpSpPr>
          <p:nvPr/>
        </p:nvGrpSpPr>
        <p:grpSpPr bwMode="auto">
          <a:xfrm>
            <a:off x="-717550" y="3709988"/>
            <a:ext cx="5832475" cy="274637"/>
            <a:chOff x="362" y="1094"/>
            <a:chExt cx="3622" cy="173"/>
          </a:xfrm>
        </p:grpSpPr>
        <p:sp>
          <p:nvSpPr>
            <p:cNvPr id="16" name="Text Box 53"/>
            <p:cNvSpPr txBox="1">
              <a:spLocks noChangeArrowheads="1"/>
            </p:cNvSpPr>
            <p:nvPr/>
          </p:nvSpPr>
          <p:spPr bwMode="auto">
            <a:xfrm>
              <a:off x="362" y="1094"/>
              <a:ext cx="1156"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auto" hangingPunct="1">
                <a:spcBef>
                  <a:spcPct val="50000"/>
                </a:spcBef>
                <a:spcAft>
                  <a:spcPts val="0"/>
                </a:spcAft>
                <a:defRPr/>
              </a:pPr>
              <a:r>
                <a:rPr lang="lt-LT" sz="1200" b="1" dirty="0" smtClean="0">
                  <a:solidFill>
                    <a:schemeClr val="tx1">
                      <a:lumMod val="50000"/>
                      <a:lumOff val="50000"/>
                    </a:schemeClr>
                  </a:solidFill>
                  <a:latin typeface="Calibri" pitchFamily="34" charset="0"/>
                  <a:cs typeface="Calibri" pitchFamily="34" charset="0"/>
                </a:rPr>
                <a:t>Klasė</a:t>
              </a:r>
              <a:endParaRPr lang="nb-NO" sz="1200" b="1" dirty="0">
                <a:solidFill>
                  <a:schemeClr val="tx1">
                    <a:lumMod val="50000"/>
                    <a:lumOff val="50000"/>
                  </a:schemeClr>
                </a:solidFill>
                <a:latin typeface="Calibri" pitchFamily="34" charset="0"/>
                <a:cs typeface="Calibri" pitchFamily="34" charset="0"/>
              </a:endParaRPr>
            </a:p>
          </p:txBody>
        </p:sp>
        <p:sp>
          <p:nvSpPr>
            <p:cNvPr id="2078" name="Text Box 54"/>
            <p:cNvSpPr txBox="1">
              <a:spLocks noChangeArrowheads="1"/>
            </p:cNvSpPr>
            <p:nvPr/>
          </p:nvSpPr>
          <p:spPr bwMode="auto">
            <a:xfrm>
              <a:off x="1518" y="1095"/>
              <a:ext cx="2466" cy="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lt-LT" sz="1100" dirty="0" smtClean="0">
                  <a:solidFill>
                    <a:srgbClr val="000066"/>
                  </a:solidFill>
                  <a:cs typeface="Calibri" pitchFamily="34" charset="0"/>
                </a:rPr>
                <a:t>5 – 12 klasės</a:t>
              </a:r>
              <a:endParaRPr lang="nb-NO" sz="1100" dirty="0">
                <a:solidFill>
                  <a:srgbClr val="000066"/>
                </a:solidFill>
                <a:cs typeface="Calibri" pitchFamily="34" charset="0"/>
              </a:endParaRPr>
            </a:p>
          </p:txBody>
        </p:sp>
      </p:grpSp>
      <p:grpSp>
        <p:nvGrpSpPr>
          <p:cNvPr id="2056" name="Group 55"/>
          <p:cNvGrpSpPr>
            <a:grpSpLocks/>
          </p:cNvGrpSpPr>
          <p:nvPr/>
        </p:nvGrpSpPr>
        <p:grpSpPr bwMode="auto">
          <a:xfrm>
            <a:off x="-684213" y="6037269"/>
            <a:ext cx="5327650" cy="855662"/>
            <a:chOff x="365" y="3037"/>
            <a:chExt cx="3356" cy="539"/>
          </a:xfrm>
        </p:grpSpPr>
        <p:sp>
          <p:nvSpPr>
            <p:cNvPr id="2075" name="Text Box 56"/>
            <p:cNvSpPr txBox="1">
              <a:spLocks noChangeArrowheads="1"/>
            </p:cNvSpPr>
            <p:nvPr/>
          </p:nvSpPr>
          <p:spPr bwMode="auto">
            <a:xfrm>
              <a:off x="1518" y="3038"/>
              <a:ext cx="2203" cy="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lt-LT" sz="1100" dirty="0" smtClean="0">
                  <a:solidFill>
                    <a:srgbClr val="000066"/>
                  </a:solidFill>
                  <a:cs typeface="Calibri" pitchFamily="34" charset="0"/>
                </a:rPr>
                <a:t>Vanduo, agregatinės būsenos, garavimas, kondensacija, elektrolizė, homeostazė, vandenynas,  Baltijos jūra, upė Nova, potvynis.</a:t>
              </a:r>
            </a:p>
            <a:p>
              <a:pPr eaLnBrk="1" hangingPunct="1">
                <a:spcBef>
                  <a:spcPct val="50000"/>
                </a:spcBef>
              </a:pPr>
              <a:endParaRPr lang="nb-NO" sz="1100" dirty="0">
                <a:solidFill>
                  <a:srgbClr val="000066"/>
                </a:solidFill>
                <a:cs typeface="Calibri" pitchFamily="34" charset="0"/>
              </a:endParaRPr>
            </a:p>
          </p:txBody>
        </p:sp>
        <p:sp>
          <p:nvSpPr>
            <p:cNvPr id="20" name="Text Box 57"/>
            <p:cNvSpPr txBox="1">
              <a:spLocks noChangeArrowheads="1"/>
            </p:cNvSpPr>
            <p:nvPr/>
          </p:nvSpPr>
          <p:spPr bwMode="auto">
            <a:xfrm>
              <a:off x="365" y="3037"/>
              <a:ext cx="1156" cy="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fontAlgn="auto" hangingPunct="1">
                <a:spcBef>
                  <a:spcPct val="50000"/>
                </a:spcBef>
                <a:spcAft>
                  <a:spcPts val="0"/>
                </a:spcAft>
                <a:defRPr/>
              </a:pPr>
              <a:r>
                <a:rPr lang="lt-LT" sz="1100" b="1" dirty="0" smtClean="0">
                  <a:solidFill>
                    <a:schemeClr val="tx1">
                      <a:lumMod val="50000"/>
                      <a:lumOff val="50000"/>
                    </a:schemeClr>
                  </a:solidFill>
                  <a:latin typeface="Calibri" pitchFamily="34" charset="0"/>
                  <a:cs typeface="Calibri" pitchFamily="34" charset="0"/>
                </a:rPr>
                <a:t>Žymos</a:t>
              </a:r>
              <a:endParaRPr lang="nb-NO" sz="1100" b="1" dirty="0">
                <a:solidFill>
                  <a:schemeClr val="tx1">
                    <a:lumMod val="50000"/>
                    <a:lumOff val="50000"/>
                  </a:schemeClr>
                </a:solidFill>
                <a:latin typeface="Calibri" pitchFamily="34" charset="0"/>
                <a:cs typeface="Calibri" pitchFamily="34" charset="0"/>
              </a:endParaRPr>
            </a:p>
          </p:txBody>
        </p:sp>
      </p:grpSp>
      <p:sp>
        <p:nvSpPr>
          <p:cNvPr id="2057" name="Line 59"/>
          <p:cNvSpPr>
            <a:spLocks noChangeShapeType="1"/>
          </p:cNvSpPr>
          <p:nvPr/>
        </p:nvSpPr>
        <p:spPr bwMode="auto">
          <a:xfrm flipH="1">
            <a:off x="1101725" y="2511425"/>
            <a:ext cx="0" cy="4332288"/>
          </a:xfrm>
          <a:prstGeom prst="line">
            <a:avLst/>
          </a:prstGeom>
          <a:noFill/>
          <a:ln w="9525">
            <a:solidFill>
              <a:schemeClr val="bg2"/>
            </a:solidFill>
            <a:round/>
            <a:headEnd/>
            <a:tailEnd/>
          </a:ln>
          <a:extLst>
            <a:ext uri="{909E8E84-426E-40DD-AFC4-6F175D3DCCD1}">
              <a14:hiddenFill xmlns:a14="http://schemas.microsoft.com/office/drawing/2010/main">
                <a:noFill/>
              </a14:hiddenFill>
            </a:ext>
          </a:extLst>
        </p:spPr>
        <p:txBody>
          <a:bodyPr/>
          <a:lstStyle/>
          <a:p>
            <a:endParaRPr lang="lt-LT"/>
          </a:p>
        </p:txBody>
      </p:sp>
      <p:grpSp>
        <p:nvGrpSpPr>
          <p:cNvPr id="2058" name="Group 61"/>
          <p:cNvGrpSpPr>
            <a:grpSpLocks/>
          </p:cNvGrpSpPr>
          <p:nvPr/>
        </p:nvGrpSpPr>
        <p:grpSpPr bwMode="auto">
          <a:xfrm>
            <a:off x="-468313" y="2781300"/>
            <a:ext cx="1970088" cy="428625"/>
            <a:chOff x="361" y="879"/>
            <a:chExt cx="1241" cy="181"/>
          </a:xfrm>
        </p:grpSpPr>
        <p:sp>
          <p:nvSpPr>
            <p:cNvPr id="2073" name="Text Box 62"/>
            <p:cNvSpPr txBox="1">
              <a:spLocks noChangeArrowheads="1"/>
            </p:cNvSpPr>
            <p:nvPr/>
          </p:nvSpPr>
          <p:spPr bwMode="auto">
            <a:xfrm>
              <a:off x="361" y="943"/>
              <a:ext cx="1156" cy="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spcBef>
                  <a:spcPct val="50000"/>
                </a:spcBef>
              </a:pPr>
              <a:r>
                <a:rPr lang="nb-NO" sz="1200" b="1">
                  <a:solidFill>
                    <a:srgbClr val="000066"/>
                  </a:solidFill>
                  <a:cs typeface="Calibri" pitchFamily="34" charset="0"/>
                </a:rPr>
                <a:t> </a:t>
              </a:r>
            </a:p>
          </p:txBody>
        </p:sp>
        <p:sp>
          <p:nvSpPr>
            <p:cNvPr id="24" name="Text Box 63"/>
            <p:cNvSpPr txBox="1">
              <a:spLocks noChangeArrowheads="1"/>
            </p:cNvSpPr>
            <p:nvPr/>
          </p:nvSpPr>
          <p:spPr bwMode="auto">
            <a:xfrm>
              <a:off x="655" y="879"/>
              <a:ext cx="947"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ct val="50000"/>
                </a:spcBef>
                <a:spcAft>
                  <a:spcPts val="0"/>
                </a:spcAft>
                <a:defRPr/>
              </a:pPr>
              <a:r>
                <a:rPr lang="lt-LT" sz="1400" b="1" dirty="0" smtClean="0">
                  <a:solidFill>
                    <a:schemeClr val="tx1">
                      <a:lumMod val="50000"/>
                      <a:lumOff val="50000"/>
                    </a:schemeClr>
                  </a:solidFill>
                  <a:latin typeface="Calibri" pitchFamily="34" charset="0"/>
                  <a:cs typeface="Calibri" pitchFamily="34" charset="0"/>
                </a:rPr>
                <a:t>Projekto apžvalga</a:t>
              </a:r>
              <a:endParaRPr lang="en-US" sz="1400" b="1" dirty="0">
                <a:solidFill>
                  <a:schemeClr val="tx1">
                    <a:lumMod val="50000"/>
                    <a:lumOff val="50000"/>
                  </a:schemeClr>
                </a:solidFill>
                <a:latin typeface="Calibri" pitchFamily="34" charset="0"/>
                <a:cs typeface="Calibri" pitchFamily="34" charset="0"/>
              </a:endParaRPr>
            </a:p>
          </p:txBody>
        </p:sp>
      </p:grpSp>
      <p:graphicFrame>
        <p:nvGraphicFramePr>
          <p:cNvPr id="29" name="Table 36"/>
          <p:cNvGraphicFramePr>
            <a:graphicFrameLocks noGrp="1"/>
          </p:cNvGraphicFramePr>
          <p:nvPr>
            <p:extLst>
              <p:ext uri="{D42A27DB-BD31-4B8C-83A1-F6EECF244321}">
                <p14:modId xmlns:p14="http://schemas.microsoft.com/office/powerpoint/2010/main" val="4290954628"/>
              </p:ext>
            </p:extLst>
          </p:nvPr>
        </p:nvGraphicFramePr>
        <p:xfrm>
          <a:off x="4787900" y="4630738"/>
          <a:ext cx="3949700" cy="2537801"/>
        </p:xfrm>
        <a:graphic>
          <a:graphicData uri="http://schemas.openxmlformats.org/drawingml/2006/table">
            <a:tbl>
              <a:tblPr firstRow="1" bandRow="1">
                <a:tableStyleId>{5C22544A-7EE6-4342-B048-85BDC9FD1C3A}</a:tableStyleId>
              </a:tblPr>
              <a:tblGrid>
                <a:gridCol w="978922"/>
                <a:gridCol w="2970778"/>
              </a:tblGrid>
              <a:tr h="283787">
                <a:tc>
                  <a:txBody>
                    <a:bodyPr/>
                    <a:lstStyle/>
                    <a:p>
                      <a:r>
                        <a:rPr lang="lt-LT" sz="1200" dirty="0" smtClean="0">
                          <a:solidFill>
                            <a:schemeClr val="bg1">
                              <a:lumMod val="50000"/>
                            </a:schemeClr>
                          </a:solidFill>
                        </a:rPr>
                        <a:t>Autorius</a:t>
                      </a:r>
                      <a:endParaRPr lang="en-US" sz="1200" dirty="0">
                        <a:solidFill>
                          <a:schemeClr val="bg1">
                            <a:lumMod val="50000"/>
                          </a:schemeClr>
                        </a:solidFill>
                      </a:endParaRPr>
                    </a:p>
                  </a:txBody>
                  <a:tcPr marL="91438" marR="91438" marT="45703" marB="45703">
                    <a:lnL w="12700" cmpd="sng">
                      <a:noFill/>
                    </a:lnL>
                    <a:lnR w="12700" cap="flat" cmpd="sng" algn="ctr">
                      <a:solidFill>
                        <a:schemeClr val="tx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r>
                        <a:rPr lang="lt-LT" sz="1100" kern="1200" dirty="0" smtClean="0">
                          <a:solidFill>
                            <a:srgbClr val="000066"/>
                          </a:solidFill>
                          <a:latin typeface="Calibri" pitchFamily="34" charset="0"/>
                          <a:ea typeface="+mn-ea"/>
                          <a:cs typeface="Calibri" pitchFamily="34" charset="0"/>
                        </a:rPr>
                        <a:t>Marija </a:t>
                      </a:r>
                      <a:r>
                        <a:rPr lang="lt-LT" sz="1100" kern="1200" dirty="0" err="1" smtClean="0">
                          <a:solidFill>
                            <a:srgbClr val="000066"/>
                          </a:solidFill>
                          <a:latin typeface="Calibri" pitchFamily="34" charset="0"/>
                          <a:ea typeface="+mn-ea"/>
                          <a:cs typeface="Calibri" pitchFamily="34" charset="0"/>
                        </a:rPr>
                        <a:t>Senkienė</a:t>
                      </a:r>
                      <a:r>
                        <a:rPr lang="lt-LT" sz="1100" kern="1200" dirty="0" smtClean="0">
                          <a:solidFill>
                            <a:srgbClr val="000066"/>
                          </a:solidFill>
                          <a:latin typeface="Calibri" pitchFamily="34" charset="0"/>
                          <a:ea typeface="+mn-ea"/>
                          <a:cs typeface="Calibri" pitchFamily="34" charset="0"/>
                        </a:rPr>
                        <a:t>,</a:t>
                      </a:r>
                      <a:r>
                        <a:rPr lang="lt-LT" sz="1100" kern="1200" baseline="0" dirty="0" smtClean="0">
                          <a:solidFill>
                            <a:srgbClr val="000066"/>
                          </a:solidFill>
                          <a:latin typeface="Calibri" pitchFamily="34" charset="0"/>
                          <a:ea typeface="+mn-ea"/>
                          <a:cs typeface="Calibri" pitchFamily="34" charset="0"/>
                        </a:rPr>
                        <a:t> Edita Kurienė, Lina Laurinaitienė, Neringa Stravinskienė, Rima </a:t>
                      </a:r>
                      <a:r>
                        <a:rPr lang="lt-LT" sz="1100" kern="1200" baseline="0" dirty="0" err="1" smtClean="0">
                          <a:solidFill>
                            <a:srgbClr val="000066"/>
                          </a:solidFill>
                          <a:latin typeface="Calibri" pitchFamily="34" charset="0"/>
                          <a:ea typeface="+mn-ea"/>
                          <a:cs typeface="Calibri" pitchFamily="34" charset="0"/>
                        </a:rPr>
                        <a:t>Apanavičiūtė</a:t>
                      </a:r>
                      <a:endParaRPr lang="en-US" sz="1100" kern="1200" dirty="0">
                        <a:solidFill>
                          <a:srgbClr val="000066"/>
                        </a:solidFill>
                        <a:latin typeface="Calibri" pitchFamily="34" charset="0"/>
                        <a:ea typeface="+mn-ea"/>
                        <a:cs typeface="Calibri" pitchFamily="34" charset="0"/>
                      </a:endParaRPr>
                    </a:p>
                  </a:txBody>
                  <a:tcPr marL="91438" marR="91438" marT="45703" marB="45703">
                    <a:lnL w="12700" cap="flat" cmpd="sng" algn="ctr">
                      <a:solidFill>
                        <a:schemeClr val="tx1"/>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noFill/>
                  </a:tcPr>
                </a:tc>
              </a:tr>
              <a:tr h="287922">
                <a:tc>
                  <a:txBody>
                    <a:bodyPr/>
                    <a:lstStyle/>
                    <a:p>
                      <a:r>
                        <a:rPr lang="lt-LT" sz="1200" dirty="0" smtClean="0">
                          <a:solidFill>
                            <a:schemeClr val="bg1">
                              <a:lumMod val="50000"/>
                            </a:schemeClr>
                          </a:solidFill>
                        </a:rPr>
                        <a:t>Mokykla</a:t>
                      </a:r>
                      <a:endParaRPr lang="en-US" sz="1200" dirty="0">
                        <a:solidFill>
                          <a:schemeClr val="bg1">
                            <a:lumMod val="50000"/>
                          </a:schemeClr>
                        </a:solidFill>
                      </a:endParaRPr>
                    </a:p>
                  </a:txBody>
                  <a:tcPr marL="91438" marR="91438" marT="45703" marB="45703">
                    <a:lnL w="12700" cmpd="sng">
                      <a:noFill/>
                    </a:lnL>
                    <a:lnR w="12700"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c>
                  <a:txBody>
                    <a:bodyPr/>
                    <a:lstStyle/>
                    <a:p>
                      <a:r>
                        <a:rPr lang="lt-LT" sz="1100" kern="1200" dirty="0" smtClean="0">
                          <a:solidFill>
                            <a:srgbClr val="000066"/>
                          </a:solidFill>
                          <a:latin typeface="Calibri" pitchFamily="34" charset="0"/>
                          <a:ea typeface="+mn-ea"/>
                          <a:cs typeface="Calibri" pitchFamily="34" charset="0"/>
                        </a:rPr>
                        <a:t>Šakių rajono, Griškabūdžio gimnazija</a:t>
                      </a:r>
                      <a:endParaRPr lang="en-US" sz="1100" kern="1200" dirty="0">
                        <a:solidFill>
                          <a:srgbClr val="000066"/>
                        </a:solidFill>
                        <a:latin typeface="Calibri" pitchFamily="34" charset="0"/>
                        <a:ea typeface="+mn-ea"/>
                        <a:cs typeface="Calibri" pitchFamily="34" charset="0"/>
                      </a:endParaRPr>
                    </a:p>
                  </a:txBody>
                  <a:tcPr marL="91438" marR="91438" marT="45703" marB="45703">
                    <a:lnL w="12700" cap="flat" cmpd="sng" algn="ctr">
                      <a:solidFill>
                        <a:schemeClr val="tx1"/>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noFill/>
                  </a:tcPr>
                </a:tc>
              </a:tr>
              <a:tr h="530486">
                <a:tc>
                  <a:txBody>
                    <a:bodyPr/>
                    <a:lstStyle/>
                    <a:p>
                      <a:r>
                        <a:rPr lang="lt-LT" sz="1200" dirty="0" smtClean="0">
                          <a:solidFill>
                            <a:schemeClr val="bg1">
                              <a:lumMod val="50000"/>
                            </a:schemeClr>
                          </a:solidFill>
                        </a:rPr>
                        <a:t>Mokyklos svetainė</a:t>
                      </a:r>
                      <a:endParaRPr lang="en-US" sz="1200" dirty="0">
                        <a:solidFill>
                          <a:schemeClr val="bg1">
                            <a:lumMod val="50000"/>
                          </a:schemeClr>
                        </a:solidFill>
                      </a:endParaRPr>
                    </a:p>
                  </a:txBody>
                  <a:tcPr marL="91438" marR="91438" marT="45703" marB="45703">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r>
                        <a:rPr lang="en-US" sz="1100" kern="1200" dirty="0" smtClean="0">
                          <a:solidFill>
                            <a:srgbClr val="000066"/>
                          </a:solidFill>
                          <a:latin typeface="Calibri" pitchFamily="34" charset="0"/>
                          <a:ea typeface="+mn-ea"/>
                          <a:cs typeface="Calibri" pitchFamily="34" charset="0"/>
                          <a:hlinkClick r:id="rId3"/>
                        </a:rPr>
                        <a:t>http://www.griskabudziovidurine.lt</a:t>
                      </a:r>
                      <a:endParaRPr lang="lt-LT" sz="1100" kern="1200" dirty="0" smtClean="0">
                        <a:solidFill>
                          <a:srgbClr val="000066"/>
                        </a:solidFill>
                        <a:latin typeface="Calibri" pitchFamily="34" charset="0"/>
                        <a:ea typeface="+mn-ea"/>
                        <a:cs typeface="Calibri" pitchFamily="34" charset="0"/>
                      </a:endParaRPr>
                    </a:p>
                    <a:p>
                      <a:endParaRPr lang="en-US" sz="1100" kern="1200" dirty="0">
                        <a:solidFill>
                          <a:srgbClr val="000066"/>
                        </a:solidFill>
                        <a:latin typeface="Calibri" pitchFamily="34" charset="0"/>
                        <a:ea typeface="+mn-ea"/>
                        <a:cs typeface="Calibri" pitchFamily="34" charset="0"/>
                      </a:endParaRPr>
                    </a:p>
                  </a:txBody>
                  <a:tcPr marL="91438" marR="91438" marT="45703" marB="45703">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r>
              <a:tr h="1125067">
                <a:tc>
                  <a:txBody>
                    <a:bodyPr/>
                    <a:lstStyle/>
                    <a:p>
                      <a:r>
                        <a:rPr lang="lt-LT" sz="1200" dirty="0" smtClean="0">
                          <a:solidFill>
                            <a:schemeClr val="bg1">
                              <a:lumMod val="50000"/>
                            </a:schemeClr>
                          </a:solidFill>
                        </a:rPr>
                        <a:t>Informacija apie mokyklą</a:t>
                      </a:r>
                      <a:endParaRPr lang="en-US" sz="1200" dirty="0">
                        <a:solidFill>
                          <a:schemeClr val="bg1">
                            <a:lumMod val="50000"/>
                          </a:schemeClr>
                        </a:solidFill>
                      </a:endParaRPr>
                    </a:p>
                  </a:txBody>
                  <a:tcPr marL="91438" marR="91438" marT="45703" marB="45703">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1100" kern="1200" dirty="0">
                        <a:solidFill>
                          <a:srgbClr val="000066"/>
                        </a:solidFill>
                        <a:latin typeface="Calibri" pitchFamily="34" charset="0"/>
                        <a:ea typeface="+mn-ea"/>
                        <a:cs typeface="Calibri" pitchFamily="34" charset="0"/>
                      </a:endParaRPr>
                    </a:p>
                  </a:txBody>
                  <a:tcPr marL="91438" marR="91438" marT="45703" marB="45703">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pic>
        <p:nvPicPr>
          <p:cNvPr id="3" name="Paveikslėlis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04048" y="2262172"/>
            <a:ext cx="2664296" cy="1999472"/>
          </a:xfrm>
          <a:prstGeom prst="rect">
            <a:avLst/>
          </a:prstGeom>
          <a:ln>
            <a:noFill/>
          </a:ln>
          <a:effectLst>
            <a:softEdge rad="112500"/>
          </a:effectLst>
        </p:spPr>
      </p:pic>
      <p:pic>
        <p:nvPicPr>
          <p:cNvPr id="4" name="Paveikslėlis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80312" y="2935226"/>
            <a:ext cx="1309931" cy="1571558"/>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11"/>
          <p:cNvSpPr/>
          <p:nvPr/>
        </p:nvSpPr>
        <p:spPr>
          <a:xfrm>
            <a:off x="4464620" y="5310000"/>
            <a:ext cx="4101796" cy="1108943"/>
          </a:xfrm>
          <a:prstGeom prst="roundRect">
            <a:avLst/>
          </a:prstGeom>
          <a:scene3d>
            <a:camera prst="orthographicFront"/>
            <a:lightRig rig="threePt" dir="t"/>
          </a:scene3d>
          <a:sp3d>
            <a:bevelT w="152400" h="50800" prst="softRound"/>
          </a:sp3d>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en-US"/>
          </a:p>
        </p:txBody>
      </p:sp>
      <p:sp>
        <p:nvSpPr>
          <p:cNvPr id="5" name="Content Placeholder 2"/>
          <p:cNvSpPr txBox="1">
            <a:spLocks/>
          </p:cNvSpPr>
          <p:nvPr/>
        </p:nvSpPr>
        <p:spPr>
          <a:xfrm>
            <a:off x="26988" y="5300663"/>
            <a:ext cx="4114800" cy="460375"/>
          </a:xfrm>
          <a:prstGeom prst="rect">
            <a:avLst/>
          </a:prstGeom>
        </p:spPr>
        <p:txBody>
          <a:bodyPr>
            <a:normAutofit/>
          </a:bodyPr>
          <a:lstStyle/>
          <a:p>
            <a:pPr algn="ctr" fontAlgn="auto">
              <a:spcBef>
                <a:spcPct val="20000"/>
              </a:spcBef>
              <a:spcAft>
                <a:spcPts val="0"/>
              </a:spcAft>
              <a:buFont typeface="Arial" pitchFamily="34" charset="0"/>
              <a:buNone/>
              <a:defRPr/>
            </a:pPr>
            <a:r>
              <a:rPr lang="lt-LT" sz="2000" dirty="0">
                <a:solidFill>
                  <a:schemeClr val="tx1">
                    <a:tint val="75000"/>
                  </a:schemeClr>
                </a:solidFill>
                <a:latin typeface="+mn-lt"/>
                <a:cs typeface="+mn-cs"/>
              </a:rPr>
              <a:t>Projekto pagrindimas ir planavimas</a:t>
            </a:r>
            <a:endParaRPr lang="en-US" sz="2000" dirty="0">
              <a:solidFill>
                <a:schemeClr val="tx1">
                  <a:tint val="75000"/>
                </a:schemeClr>
              </a:solidFill>
              <a:latin typeface="+mn-lt"/>
              <a:cs typeface="+mn-cs"/>
            </a:endParaRPr>
          </a:p>
        </p:txBody>
      </p:sp>
      <p:sp>
        <p:nvSpPr>
          <p:cNvPr id="6" name="Rounded Rectangle 4"/>
          <p:cNvSpPr/>
          <p:nvPr/>
        </p:nvSpPr>
        <p:spPr>
          <a:xfrm>
            <a:off x="4464620" y="2392992"/>
            <a:ext cx="4101796" cy="1108943"/>
          </a:xfrm>
          <a:prstGeom prst="roundRect">
            <a:avLst/>
          </a:prstGeom>
          <a:scene3d>
            <a:camera prst="orthographicFront"/>
            <a:lightRig rig="threePt" dir="t"/>
          </a:scene3d>
          <a:sp3d>
            <a:bevelT w="152400" h="50800" prst="softRound"/>
          </a:sp3d>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en-US"/>
          </a:p>
        </p:txBody>
      </p:sp>
      <p:sp>
        <p:nvSpPr>
          <p:cNvPr id="7" name="Content Placeholder 2"/>
          <p:cNvSpPr txBox="1">
            <a:spLocks/>
          </p:cNvSpPr>
          <p:nvPr/>
        </p:nvSpPr>
        <p:spPr>
          <a:xfrm>
            <a:off x="0" y="2559050"/>
            <a:ext cx="3898900" cy="388938"/>
          </a:xfrm>
          <a:prstGeom prst="rect">
            <a:avLst/>
          </a:prstGeom>
        </p:spPr>
        <p:txBody>
          <a:bodyPr>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Aft>
                <a:spcPts val="0"/>
              </a:spcAft>
              <a:defRPr/>
            </a:pPr>
            <a:r>
              <a:rPr lang="lt-LT" sz="2000" dirty="0" smtClean="0"/>
              <a:t>Projekto ištekliai</a:t>
            </a:r>
            <a:endParaRPr lang="en-US" sz="2000" dirty="0"/>
          </a:p>
        </p:txBody>
      </p:sp>
      <p:sp>
        <p:nvSpPr>
          <p:cNvPr id="3084" name="Rectangle 5"/>
          <p:cNvSpPr>
            <a:spLocks noChangeArrowheads="1"/>
          </p:cNvSpPr>
          <p:nvPr/>
        </p:nvSpPr>
        <p:spPr bwMode="auto">
          <a:xfrm>
            <a:off x="4516438" y="3697288"/>
            <a:ext cx="431881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lt-LT" sz="1000" dirty="0">
                <a:hlinkClick r:id="rId4"/>
              </a:rPr>
              <a:t>http://geografijosprojektai.wikispaces.com/%C5%BDem%C4%97s+diena-+</a:t>
            </a:r>
            <a:r>
              <a:rPr lang="lt-LT" sz="1000" dirty="0" smtClean="0">
                <a:hlinkClick r:id="rId4"/>
              </a:rPr>
              <a:t>2011</a:t>
            </a:r>
            <a:endParaRPr lang="lt-LT" sz="1000" dirty="0" smtClean="0"/>
          </a:p>
          <a:p>
            <a:r>
              <a:rPr lang="lt-LT" sz="1000" dirty="0" smtClean="0"/>
              <a:t>.</a:t>
            </a:r>
            <a:endParaRPr lang="lt-LT" sz="1000" dirty="0"/>
          </a:p>
        </p:txBody>
      </p:sp>
      <p:graphicFrame>
        <p:nvGraphicFramePr>
          <p:cNvPr id="3086" name="Objektas 1"/>
          <p:cNvGraphicFramePr>
            <a:graphicFrameLocks noChangeAspect="1"/>
          </p:cNvGraphicFramePr>
          <p:nvPr>
            <p:extLst>
              <p:ext uri="{D42A27DB-BD31-4B8C-83A1-F6EECF244321}">
                <p14:modId xmlns:p14="http://schemas.microsoft.com/office/powerpoint/2010/main" val="4257552180"/>
              </p:ext>
            </p:extLst>
          </p:nvPr>
        </p:nvGraphicFramePr>
        <p:xfrm>
          <a:off x="4679950" y="5478463"/>
          <a:ext cx="914400" cy="771525"/>
        </p:xfrm>
        <a:graphic>
          <a:graphicData uri="http://schemas.openxmlformats.org/presentationml/2006/ole">
            <mc:AlternateContent xmlns:mc="http://schemas.openxmlformats.org/markup-compatibility/2006">
              <mc:Choice xmlns:v="urn:schemas-microsoft-com:vml" Requires="v">
                <p:oleObj spid="_x0000_s3163" name="Document" showAsIcon="1" r:id="rId6" imgW="914400" imgH="771480" progId="Word.Document.8">
                  <p:embed/>
                </p:oleObj>
              </mc:Choice>
              <mc:Fallback>
                <p:oleObj name="Document" showAsIcon="1" r:id="rId6" imgW="914400" imgH="771480" progId="Word.Document.8">
                  <p:embed/>
                  <p:pic>
                    <p:nvPicPr>
                      <p:cNvPr id="0" name="Objektas 1"/>
                      <p:cNvPicPr>
                        <a:picLocks noChangeAspect="1" noChangeArrowheads="1"/>
                      </p:cNvPicPr>
                      <p:nvPr/>
                    </p:nvPicPr>
                    <p:blipFill>
                      <a:blip r:embed="rId7"/>
                      <a:srcRect/>
                      <a:stretch>
                        <a:fillRect/>
                      </a:stretch>
                    </p:blipFill>
                    <p:spPr bwMode="auto">
                      <a:xfrm>
                        <a:off x="4679950" y="5478463"/>
                        <a:ext cx="914400" cy="77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087" name="Objektas 2"/>
          <p:cNvGraphicFramePr>
            <a:graphicFrameLocks noChangeAspect="1"/>
          </p:cNvGraphicFramePr>
          <p:nvPr>
            <p:extLst>
              <p:ext uri="{D42A27DB-BD31-4B8C-83A1-F6EECF244321}">
                <p14:modId xmlns:p14="http://schemas.microsoft.com/office/powerpoint/2010/main" val="3129978324"/>
              </p:ext>
            </p:extLst>
          </p:nvPr>
        </p:nvGraphicFramePr>
        <p:xfrm>
          <a:off x="5630863" y="5491163"/>
          <a:ext cx="914400" cy="771525"/>
        </p:xfrm>
        <a:graphic>
          <a:graphicData uri="http://schemas.openxmlformats.org/presentationml/2006/ole">
            <mc:AlternateContent xmlns:mc="http://schemas.openxmlformats.org/markup-compatibility/2006">
              <mc:Choice xmlns:v="urn:schemas-microsoft-com:vml" Requires="v">
                <p:oleObj spid="_x0000_s3164" name="Document" showAsIcon="1" r:id="rId9" imgW="914400" imgH="771480" progId="Word.Document.8">
                  <p:embed/>
                </p:oleObj>
              </mc:Choice>
              <mc:Fallback>
                <p:oleObj name="Document" showAsIcon="1" r:id="rId9" imgW="914400" imgH="771480" progId="Word.Document.8">
                  <p:embed/>
                  <p:pic>
                    <p:nvPicPr>
                      <p:cNvPr id="0" name="Objektas 2"/>
                      <p:cNvPicPr>
                        <a:picLocks noChangeAspect="1" noChangeArrowheads="1"/>
                      </p:cNvPicPr>
                      <p:nvPr/>
                    </p:nvPicPr>
                    <p:blipFill>
                      <a:blip r:embed="rId10"/>
                      <a:srcRect/>
                      <a:stretch>
                        <a:fillRect/>
                      </a:stretch>
                    </p:blipFill>
                    <p:spPr bwMode="auto">
                      <a:xfrm>
                        <a:off x="5630863" y="5491163"/>
                        <a:ext cx="914400" cy="77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2" name="Paveikslėlis 1"/>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rot="20102398">
            <a:off x="435702" y="2901399"/>
            <a:ext cx="1704969" cy="2242035"/>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3" name="Paveikslėlis 2"/>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rot="164561">
            <a:off x="1709698" y="3012536"/>
            <a:ext cx="2118494" cy="1589864"/>
          </a:xfrm>
          <a:prstGeom prst="rect">
            <a:avLst/>
          </a:prstGeom>
          <a:ln>
            <a:noFill/>
          </a:ln>
          <a:effectLst>
            <a:softEdge rad="112500"/>
          </a:effectLst>
        </p:spPr>
      </p:pic>
      <p:graphicFrame>
        <p:nvGraphicFramePr>
          <p:cNvPr id="8" name="Objektas 7">
            <a:hlinkClick r:id="" action="ppaction://ole?verb=0"/>
          </p:cNvPr>
          <p:cNvGraphicFramePr>
            <a:graphicFrameLocks noChangeAspect="1"/>
          </p:cNvGraphicFramePr>
          <p:nvPr>
            <p:extLst>
              <p:ext uri="{D42A27DB-BD31-4B8C-83A1-F6EECF244321}">
                <p14:modId xmlns:p14="http://schemas.microsoft.com/office/powerpoint/2010/main" val="162248328"/>
              </p:ext>
            </p:extLst>
          </p:nvPr>
        </p:nvGraphicFramePr>
        <p:xfrm>
          <a:off x="5292080" y="2559050"/>
          <a:ext cx="1223438" cy="1032276"/>
        </p:xfrm>
        <a:graphic>
          <a:graphicData uri="http://schemas.openxmlformats.org/presentationml/2006/ole">
            <mc:AlternateContent xmlns:mc="http://schemas.openxmlformats.org/markup-compatibility/2006">
              <mc:Choice xmlns:v="urn:schemas-microsoft-com:vml" Requires="v">
                <p:oleObj spid="_x0000_s3165" name="Pateiktis" showAsIcon="1" r:id="rId14" imgW="914400" imgH="771480" progId="PowerPoint.Show.12">
                  <p:embed/>
                </p:oleObj>
              </mc:Choice>
              <mc:Fallback>
                <p:oleObj name="Pateiktis" showAsIcon="1" r:id="rId14" imgW="914400" imgH="771480" progId="PowerPoint.Show.12">
                  <p:embed/>
                  <p:pic>
                    <p:nvPicPr>
                      <p:cNvPr id="0" name=""/>
                      <p:cNvPicPr/>
                      <p:nvPr/>
                    </p:nvPicPr>
                    <p:blipFill>
                      <a:blip r:embed="rId15"/>
                      <a:stretch>
                        <a:fillRect/>
                      </a:stretch>
                    </p:blipFill>
                    <p:spPr>
                      <a:xfrm>
                        <a:off x="5292080" y="2559050"/>
                        <a:ext cx="1223438" cy="1032276"/>
                      </a:xfrm>
                      <a:prstGeom prst="rect">
                        <a:avLst/>
                      </a:prstGeom>
                    </p:spPr>
                  </p:pic>
                </p:oleObj>
              </mc:Fallback>
            </mc:AlternateContent>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VKK_konkurso_šablonas_2011">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as" ma:contentTypeID="0x010100D9558A284A18F6468B66F44B8096ECEF" ma:contentTypeVersion="0" ma:contentTypeDescription="Kurkite naują dokumentą." ma:contentTypeScope="" ma:versionID="bed9625ad24ee554b877b2e38e61fdb8">
  <xsd:schema xmlns:xsd="http://www.w3.org/2001/XMLSchema" xmlns:xs="http://www.w3.org/2001/XMLSchema" xmlns:p="http://schemas.microsoft.com/office/2006/metadata/properties" targetNamespace="http://schemas.microsoft.com/office/2006/metadata/properties" ma:root="true" ma:fieldsID="bb184a0556433ebd5d1bfaa22cfe5d8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urinio tipas"/>
        <xsd:element ref="dc:title" minOccurs="0" maxOccurs="1" ma:index="4" ma:displayName="Antraštė"/>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E5DAA27-959F-419D-918B-0DF78F20F991}">
  <ds:schemaRefs>
    <ds:schemaRef ds:uri="http://www.w3.org/XML/1998/namespace"/>
    <ds:schemaRef ds:uri="http://schemas.openxmlformats.org/package/2006/metadata/core-properties"/>
    <ds:schemaRef ds:uri="http://purl.org/dc/elements/1.1/"/>
    <ds:schemaRef ds:uri="http://schemas.microsoft.com/office/infopath/2007/PartnerControls"/>
    <ds:schemaRef ds:uri="http://purl.org/dc/dcmitype/"/>
    <ds:schemaRef ds:uri="http://purl.org/dc/terms/"/>
    <ds:schemaRef ds:uri="http://schemas.microsoft.com/office/2006/documentManagement/types"/>
    <ds:schemaRef ds:uri="http://schemas.microsoft.com/office/2006/metadata/properties"/>
  </ds:schemaRefs>
</ds:datastoreItem>
</file>

<file path=customXml/itemProps2.xml><?xml version="1.0" encoding="utf-8"?>
<ds:datastoreItem xmlns:ds="http://schemas.openxmlformats.org/officeDocument/2006/customXml" ds:itemID="{8F9855CF-8D6B-446C-8933-B7C92F7EC706}">
  <ds:schemaRefs>
    <ds:schemaRef ds:uri="http://schemas.microsoft.com/sharepoint/v3/contenttype/forms"/>
  </ds:schemaRefs>
</ds:datastoreItem>
</file>

<file path=customXml/itemProps3.xml><?xml version="1.0" encoding="utf-8"?>
<ds:datastoreItem xmlns:ds="http://schemas.openxmlformats.org/officeDocument/2006/customXml" ds:itemID="{9615C383-DEA9-462F-BEED-399A46859B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VKK_konkurso_šablonas_2011</Template>
  <TotalTime>288</TotalTime>
  <Words>700</Words>
  <Application>Microsoft Office PowerPoint</Application>
  <PresentationFormat>Demonstracija ekrane (4:3)</PresentationFormat>
  <Paragraphs>59</Paragraphs>
  <Slides>2</Slides>
  <Notes>2</Notes>
  <HiddenSlides>0</HiddenSlides>
  <MMClips>0</MMClips>
  <ScaleCrop>false</ScaleCrop>
  <HeadingPairs>
    <vt:vector size="6" baseType="variant">
      <vt:variant>
        <vt:lpstr>Tema</vt:lpstr>
      </vt:variant>
      <vt:variant>
        <vt:i4>1</vt:i4>
      </vt:variant>
      <vt:variant>
        <vt:lpstr>Įdėtosios OLE paslaugos</vt:lpstr>
      </vt:variant>
      <vt:variant>
        <vt:i4>2</vt:i4>
      </vt:variant>
      <vt:variant>
        <vt:lpstr>Skaidrių pavadinimai</vt:lpstr>
      </vt:variant>
      <vt:variant>
        <vt:i4>2</vt:i4>
      </vt:variant>
    </vt:vector>
  </HeadingPairs>
  <TitlesOfParts>
    <vt:vector size="5" baseType="lpstr">
      <vt:lpstr>VKK_konkurso_šablonas_2011</vt:lpstr>
      <vt:lpstr>Document</vt:lpstr>
      <vt:lpstr>Pateiktis</vt:lpstr>
      <vt:lpstr>Žemė- žydroji planeta</vt:lpstr>
      <vt:lpstr>PowerPoint pristatymas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&lt;Projekto pavadinimas&gt;</dc:title>
  <dc:creator>Biologija</dc:creator>
  <cp:lastModifiedBy>Biologija</cp:lastModifiedBy>
  <cp:revision>27</cp:revision>
  <dcterms:created xsi:type="dcterms:W3CDTF">2011-10-14T09:29:06Z</dcterms:created>
  <dcterms:modified xsi:type="dcterms:W3CDTF">2011-10-31T15:07:47Z</dcterms:modified>
</cp:coreProperties>
</file>